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6" r:id="rId2"/>
    <p:sldId id="257" r:id="rId3"/>
    <p:sldId id="310" r:id="rId4"/>
    <p:sldId id="271" r:id="rId5"/>
    <p:sldId id="258" r:id="rId6"/>
    <p:sldId id="300" r:id="rId7"/>
    <p:sldId id="298" r:id="rId8"/>
    <p:sldId id="302" r:id="rId9"/>
    <p:sldId id="282" r:id="rId10"/>
    <p:sldId id="289" r:id="rId11"/>
    <p:sldId id="290" r:id="rId12"/>
    <p:sldId id="314" r:id="rId13"/>
    <p:sldId id="315" r:id="rId14"/>
    <p:sldId id="316" r:id="rId15"/>
    <p:sldId id="291" r:id="rId16"/>
    <p:sldId id="309" r:id="rId17"/>
    <p:sldId id="292" r:id="rId18"/>
    <p:sldId id="293" r:id="rId19"/>
    <p:sldId id="294" r:id="rId20"/>
    <p:sldId id="295" r:id="rId21"/>
    <p:sldId id="307" r:id="rId22"/>
    <p:sldId id="305" r:id="rId23"/>
    <p:sldId id="306" r:id="rId24"/>
    <p:sldId id="313" r:id="rId25"/>
    <p:sldId id="312" r:id="rId26"/>
    <p:sldId id="304" r:id="rId27"/>
    <p:sldId id="263" r:id="rId28"/>
  </p:sldIdLst>
  <p:sldSz cx="9144000" cy="5143500" type="screen16x9"/>
  <p:notesSz cx="6858000" cy="9144000"/>
  <p:custDataLst>
    <p:tags r:id="rId30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>
      <p:cViewPr varScale="1">
        <p:scale>
          <a:sx n="103" d="100"/>
          <a:sy n="103" d="100"/>
        </p:scale>
        <p:origin x="168" y="6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ags" Target="tags/tag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1F62D0-5062-4754-A7B2-8CF4C761F6FE}" type="datetimeFigureOut">
              <a:rPr lang="zh-CN" altLang="en-US" smtClean="0"/>
              <a:t>2023/6/11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B7B776-6EF1-4F27-B813-262C460EE26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39339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F:\Ripple Zhou\我的作品\PPT制作\图片\shutterstock_93224269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4570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矩形 22"/>
          <p:cNvSpPr/>
          <p:nvPr userDrawn="1"/>
        </p:nvSpPr>
        <p:spPr>
          <a:xfrm>
            <a:off x="0" y="3343275"/>
            <a:ext cx="9177338" cy="1870075"/>
          </a:xfrm>
          <a:custGeom>
            <a:avLst/>
            <a:gdLst>
              <a:gd name="connsiteX0" fmla="*/ 0 w 9144000"/>
              <a:gd name="connsiteY0" fmla="*/ 0 h 1781175"/>
              <a:gd name="connsiteX1" fmla="*/ 9144000 w 9144000"/>
              <a:gd name="connsiteY1" fmla="*/ 0 h 1781175"/>
              <a:gd name="connsiteX2" fmla="*/ 9144000 w 9144000"/>
              <a:gd name="connsiteY2" fmla="*/ 1781175 h 1781175"/>
              <a:gd name="connsiteX3" fmla="*/ 0 w 9144000"/>
              <a:gd name="connsiteY3" fmla="*/ 1781175 h 1781175"/>
              <a:gd name="connsiteX4" fmla="*/ 0 w 9144000"/>
              <a:gd name="connsiteY4" fmla="*/ 0 h 1781175"/>
              <a:gd name="connsiteX0" fmla="*/ 0 w 9144000"/>
              <a:gd name="connsiteY0" fmla="*/ 0 h 3140075"/>
              <a:gd name="connsiteX1" fmla="*/ 9144000 w 9144000"/>
              <a:gd name="connsiteY1" fmla="*/ 1358900 h 3140075"/>
              <a:gd name="connsiteX2" fmla="*/ 9144000 w 9144000"/>
              <a:gd name="connsiteY2" fmla="*/ 3140075 h 3140075"/>
              <a:gd name="connsiteX3" fmla="*/ 0 w 9144000"/>
              <a:gd name="connsiteY3" fmla="*/ 3140075 h 3140075"/>
              <a:gd name="connsiteX4" fmla="*/ 0 w 9144000"/>
              <a:gd name="connsiteY4" fmla="*/ 0 h 3140075"/>
              <a:gd name="connsiteX0" fmla="*/ 0 w 9144000"/>
              <a:gd name="connsiteY0" fmla="*/ 0 h 3140075"/>
              <a:gd name="connsiteX1" fmla="*/ 9144000 w 9144000"/>
              <a:gd name="connsiteY1" fmla="*/ 1358900 h 3140075"/>
              <a:gd name="connsiteX2" fmla="*/ 9144000 w 9144000"/>
              <a:gd name="connsiteY2" fmla="*/ 3140075 h 3140075"/>
              <a:gd name="connsiteX3" fmla="*/ 0 w 9144000"/>
              <a:gd name="connsiteY3" fmla="*/ 3140075 h 3140075"/>
              <a:gd name="connsiteX4" fmla="*/ 0 w 9144000"/>
              <a:gd name="connsiteY4" fmla="*/ 0 h 3140075"/>
              <a:gd name="connsiteX0" fmla="*/ 0 w 9144000"/>
              <a:gd name="connsiteY0" fmla="*/ 0 h 3140075"/>
              <a:gd name="connsiteX1" fmla="*/ 9136380 w 9144000"/>
              <a:gd name="connsiteY1" fmla="*/ 1640840 h 3140075"/>
              <a:gd name="connsiteX2" fmla="*/ 9144000 w 9144000"/>
              <a:gd name="connsiteY2" fmla="*/ 3140075 h 3140075"/>
              <a:gd name="connsiteX3" fmla="*/ 0 w 9144000"/>
              <a:gd name="connsiteY3" fmla="*/ 3140075 h 3140075"/>
              <a:gd name="connsiteX4" fmla="*/ 0 w 9144000"/>
              <a:gd name="connsiteY4" fmla="*/ 0 h 3140075"/>
              <a:gd name="connsiteX0" fmla="*/ 0 w 9145905"/>
              <a:gd name="connsiteY0" fmla="*/ 0 h 3140075"/>
              <a:gd name="connsiteX1" fmla="*/ 9145905 w 9145905"/>
              <a:gd name="connsiteY1" fmla="*/ 2046390 h 3140075"/>
              <a:gd name="connsiteX2" fmla="*/ 9144000 w 9145905"/>
              <a:gd name="connsiteY2" fmla="*/ 3140075 h 3140075"/>
              <a:gd name="connsiteX3" fmla="*/ 0 w 9145905"/>
              <a:gd name="connsiteY3" fmla="*/ 3140075 h 3140075"/>
              <a:gd name="connsiteX4" fmla="*/ 0 w 9145905"/>
              <a:gd name="connsiteY4" fmla="*/ 0 h 3140075"/>
              <a:gd name="connsiteX0" fmla="*/ 0 w 9155430"/>
              <a:gd name="connsiteY0" fmla="*/ 0 h 2768328"/>
              <a:gd name="connsiteX1" fmla="*/ 9155430 w 9155430"/>
              <a:gd name="connsiteY1" fmla="*/ 1674643 h 2768328"/>
              <a:gd name="connsiteX2" fmla="*/ 9153525 w 9155430"/>
              <a:gd name="connsiteY2" fmla="*/ 2768328 h 2768328"/>
              <a:gd name="connsiteX3" fmla="*/ 9525 w 9155430"/>
              <a:gd name="connsiteY3" fmla="*/ 2768328 h 2768328"/>
              <a:gd name="connsiteX4" fmla="*/ 0 w 9155430"/>
              <a:gd name="connsiteY4" fmla="*/ 0 h 2768328"/>
              <a:gd name="connsiteX0" fmla="*/ 0 w 9155430"/>
              <a:gd name="connsiteY0" fmla="*/ 80585 h 2848913"/>
              <a:gd name="connsiteX1" fmla="*/ 9155430 w 9155430"/>
              <a:gd name="connsiteY1" fmla="*/ 1755228 h 2848913"/>
              <a:gd name="connsiteX2" fmla="*/ 9153525 w 9155430"/>
              <a:gd name="connsiteY2" fmla="*/ 2848913 h 2848913"/>
              <a:gd name="connsiteX3" fmla="*/ 9525 w 9155430"/>
              <a:gd name="connsiteY3" fmla="*/ 2848913 h 2848913"/>
              <a:gd name="connsiteX4" fmla="*/ 0 w 9155430"/>
              <a:gd name="connsiteY4" fmla="*/ 80585 h 2848913"/>
              <a:gd name="connsiteX0" fmla="*/ 0 w 9155430"/>
              <a:gd name="connsiteY0" fmla="*/ 73987 h 2842315"/>
              <a:gd name="connsiteX1" fmla="*/ 9155430 w 9155430"/>
              <a:gd name="connsiteY1" fmla="*/ 1748630 h 2842315"/>
              <a:gd name="connsiteX2" fmla="*/ 9153525 w 9155430"/>
              <a:gd name="connsiteY2" fmla="*/ 2842315 h 2842315"/>
              <a:gd name="connsiteX3" fmla="*/ 9525 w 9155430"/>
              <a:gd name="connsiteY3" fmla="*/ 2842315 h 2842315"/>
              <a:gd name="connsiteX4" fmla="*/ 0 w 9155430"/>
              <a:gd name="connsiteY4" fmla="*/ 73987 h 2842315"/>
              <a:gd name="connsiteX0" fmla="*/ 0 w 9155430"/>
              <a:gd name="connsiteY0" fmla="*/ 94225 h 2385524"/>
              <a:gd name="connsiteX1" fmla="*/ 9155430 w 9155430"/>
              <a:gd name="connsiteY1" fmla="*/ 1291839 h 2385524"/>
              <a:gd name="connsiteX2" fmla="*/ 9153525 w 9155430"/>
              <a:gd name="connsiteY2" fmla="*/ 2385524 h 2385524"/>
              <a:gd name="connsiteX3" fmla="*/ 9525 w 9155430"/>
              <a:gd name="connsiteY3" fmla="*/ 2385524 h 2385524"/>
              <a:gd name="connsiteX4" fmla="*/ 0 w 9155430"/>
              <a:gd name="connsiteY4" fmla="*/ 94225 h 2385524"/>
              <a:gd name="connsiteX0" fmla="*/ 0 w 9155430"/>
              <a:gd name="connsiteY0" fmla="*/ 102559 h 2251586"/>
              <a:gd name="connsiteX1" fmla="*/ 9155430 w 9155430"/>
              <a:gd name="connsiteY1" fmla="*/ 1157901 h 2251586"/>
              <a:gd name="connsiteX2" fmla="*/ 9153525 w 9155430"/>
              <a:gd name="connsiteY2" fmla="*/ 2251586 h 2251586"/>
              <a:gd name="connsiteX3" fmla="*/ 9525 w 9155430"/>
              <a:gd name="connsiteY3" fmla="*/ 2251586 h 2251586"/>
              <a:gd name="connsiteX4" fmla="*/ 0 w 9155430"/>
              <a:gd name="connsiteY4" fmla="*/ 102559 h 2251586"/>
              <a:gd name="connsiteX0" fmla="*/ 0 w 9155430"/>
              <a:gd name="connsiteY0" fmla="*/ 0 h 2149027"/>
              <a:gd name="connsiteX1" fmla="*/ 9155430 w 9155430"/>
              <a:gd name="connsiteY1" fmla="*/ 1055342 h 2149027"/>
              <a:gd name="connsiteX2" fmla="*/ 9153525 w 9155430"/>
              <a:gd name="connsiteY2" fmla="*/ 2149027 h 2149027"/>
              <a:gd name="connsiteX3" fmla="*/ 9525 w 9155430"/>
              <a:gd name="connsiteY3" fmla="*/ 2149027 h 2149027"/>
              <a:gd name="connsiteX4" fmla="*/ 0 w 9155430"/>
              <a:gd name="connsiteY4" fmla="*/ 0 h 2149027"/>
              <a:gd name="connsiteX0" fmla="*/ 0 w 9155430"/>
              <a:gd name="connsiteY0" fmla="*/ 3436 h 2152463"/>
              <a:gd name="connsiteX1" fmla="*/ 9155430 w 9155430"/>
              <a:gd name="connsiteY1" fmla="*/ 1058778 h 2152463"/>
              <a:gd name="connsiteX2" fmla="*/ 9153525 w 9155430"/>
              <a:gd name="connsiteY2" fmla="*/ 2152463 h 2152463"/>
              <a:gd name="connsiteX3" fmla="*/ 9525 w 9155430"/>
              <a:gd name="connsiteY3" fmla="*/ 2152463 h 2152463"/>
              <a:gd name="connsiteX4" fmla="*/ 0 w 9155430"/>
              <a:gd name="connsiteY4" fmla="*/ 3436 h 2152463"/>
              <a:gd name="connsiteX0" fmla="*/ 0 w 9155430"/>
              <a:gd name="connsiteY0" fmla="*/ 2756 h 2151783"/>
              <a:gd name="connsiteX1" fmla="*/ 9155430 w 9155430"/>
              <a:gd name="connsiteY1" fmla="*/ 1058098 h 2151783"/>
              <a:gd name="connsiteX2" fmla="*/ 9153525 w 9155430"/>
              <a:gd name="connsiteY2" fmla="*/ 2151783 h 2151783"/>
              <a:gd name="connsiteX3" fmla="*/ 9525 w 9155430"/>
              <a:gd name="connsiteY3" fmla="*/ 2151783 h 2151783"/>
              <a:gd name="connsiteX4" fmla="*/ 0 w 9155430"/>
              <a:gd name="connsiteY4" fmla="*/ 2756 h 2151783"/>
              <a:gd name="connsiteX0" fmla="*/ 0 w 9155430"/>
              <a:gd name="connsiteY0" fmla="*/ 3881 h 1826520"/>
              <a:gd name="connsiteX1" fmla="*/ 9155430 w 9155430"/>
              <a:gd name="connsiteY1" fmla="*/ 732835 h 1826520"/>
              <a:gd name="connsiteX2" fmla="*/ 9153525 w 9155430"/>
              <a:gd name="connsiteY2" fmla="*/ 1826520 h 1826520"/>
              <a:gd name="connsiteX3" fmla="*/ 9525 w 9155430"/>
              <a:gd name="connsiteY3" fmla="*/ 1826520 h 1826520"/>
              <a:gd name="connsiteX4" fmla="*/ 0 w 9155430"/>
              <a:gd name="connsiteY4" fmla="*/ 3881 h 1826520"/>
              <a:gd name="connsiteX0" fmla="*/ 0 w 9155430"/>
              <a:gd name="connsiteY0" fmla="*/ 44037 h 1866676"/>
              <a:gd name="connsiteX1" fmla="*/ 9155430 w 9155430"/>
              <a:gd name="connsiteY1" fmla="*/ 772991 h 1866676"/>
              <a:gd name="connsiteX2" fmla="*/ 9153525 w 9155430"/>
              <a:gd name="connsiteY2" fmla="*/ 1866676 h 1866676"/>
              <a:gd name="connsiteX3" fmla="*/ 9525 w 9155430"/>
              <a:gd name="connsiteY3" fmla="*/ 1866676 h 1866676"/>
              <a:gd name="connsiteX4" fmla="*/ 0 w 9155430"/>
              <a:gd name="connsiteY4" fmla="*/ 44037 h 1866676"/>
              <a:gd name="connsiteX0" fmla="*/ 0 w 9155430"/>
              <a:gd name="connsiteY0" fmla="*/ 225284 h 2047923"/>
              <a:gd name="connsiteX1" fmla="*/ 9155430 w 9155430"/>
              <a:gd name="connsiteY1" fmla="*/ 954238 h 2047923"/>
              <a:gd name="connsiteX2" fmla="*/ 9153525 w 9155430"/>
              <a:gd name="connsiteY2" fmla="*/ 2047923 h 2047923"/>
              <a:gd name="connsiteX3" fmla="*/ 9525 w 9155430"/>
              <a:gd name="connsiteY3" fmla="*/ 2047923 h 2047923"/>
              <a:gd name="connsiteX4" fmla="*/ 0 w 9155430"/>
              <a:gd name="connsiteY4" fmla="*/ 225284 h 2047923"/>
              <a:gd name="connsiteX0" fmla="*/ 0 w 9155430"/>
              <a:gd name="connsiteY0" fmla="*/ 257218 h 2079857"/>
              <a:gd name="connsiteX1" fmla="*/ 9155430 w 9155430"/>
              <a:gd name="connsiteY1" fmla="*/ 986172 h 2079857"/>
              <a:gd name="connsiteX2" fmla="*/ 9153525 w 9155430"/>
              <a:gd name="connsiteY2" fmla="*/ 2079857 h 2079857"/>
              <a:gd name="connsiteX3" fmla="*/ 9525 w 9155430"/>
              <a:gd name="connsiteY3" fmla="*/ 2079857 h 2079857"/>
              <a:gd name="connsiteX4" fmla="*/ 0 w 9155430"/>
              <a:gd name="connsiteY4" fmla="*/ 257218 h 2079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430" h="2079857">
                <a:moveTo>
                  <a:pt x="0" y="257218"/>
                </a:moveTo>
                <a:cubicBezTo>
                  <a:pt x="2171564" y="-74906"/>
                  <a:pt x="6010777" y="-297977"/>
                  <a:pt x="9155430" y="986172"/>
                </a:cubicBezTo>
                <a:lnTo>
                  <a:pt x="9153525" y="2079857"/>
                </a:lnTo>
                <a:lnTo>
                  <a:pt x="9525" y="2079857"/>
                </a:lnTo>
                <a:lnTo>
                  <a:pt x="0" y="257218"/>
                </a:lnTo>
                <a:close/>
              </a:path>
            </a:pathLst>
          </a:custGeom>
          <a:solidFill>
            <a:srgbClr val="008000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Arial"/>
              <a:ea typeface="宋体"/>
            </a:endParaRPr>
          </a:p>
        </p:txBody>
      </p:sp>
      <p:sp>
        <p:nvSpPr>
          <p:cNvPr id="4" name="矩形 22"/>
          <p:cNvSpPr/>
          <p:nvPr userDrawn="1"/>
        </p:nvSpPr>
        <p:spPr>
          <a:xfrm>
            <a:off x="0" y="3414713"/>
            <a:ext cx="9177338" cy="1793875"/>
          </a:xfrm>
          <a:custGeom>
            <a:avLst/>
            <a:gdLst>
              <a:gd name="connsiteX0" fmla="*/ 0 w 9144000"/>
              <a:gd name="connsiteY0" fmla="*/ 0 h 1781175"/>
              <a:gd name="connsiteX1" fmla="*/ 9144000 w 9144000"/>
              <a:gd name="connsiteY1" fmla="*/ 0 h 1781175"/>
              <a:gd name="connsiteX2" fmla="*/ 9144000 w 9144000"/>
              <a:gd name="connsiteY2" fmla="*/ 1781175 h 1781175"/>
              <a:gd name="connsiteX3" fmla="*/ 0 w 9144000"/>
              <a:gd name="connsiteY3" fmla="*/ 1781175 h 1781175"/>
              <a:gd name="connsiteX4" fmla="*/ 0 w 9144000"/>
              <a:gd name="connsiteY4" fmla="*/ 0 h 1781175"/>
              <a:gd name="connsiteX0" fmla="*/ 0 w 9144000"/>
              <a:gd name="connsiteY0" fmla="*/ 0 h 3140075"/>
              <a:gd name="connsiteX1" fmla="*/ 9144000 w 9144000"/>
              <a:gd name="connsiteY1" fmla="*/ 1358900 h 3140075"/>
              <a:gd name="connsiteX2" fmla="*/ 9144000 w 9144000"/>
              <a:gd name="connsiteY2" fmla="*/ 3140075 h 3140075"/>
              <a:gd name="connsiteX3" fmla="*/ 0 w 9144000"/>
              <a:gd name="connsiteY3" fmla="*/ 3140075 h 3140075"/>
              <a:gd name="connsiteX4" fmla="*/ 0 w 9144000"/>
              <a:gd name="connsiteY4" fmla="*/ 0 h 3140075"/>
              <a:gd name="connsiteX0" fmla="*/ 0 w 9144000"/>
              <a:gd name="connsiteY0" fmla="*/ 0 h 3140075"/>
              <a:gd name="connsiteX1" fmla="*/ 9144000 w 9144000"/>
              <a:gd name="connsiteY1" fmla="*/ 1358900 h 3140075"/>
              <a:gd name="connsiteX2" fmla="*/ 9144000 w 9144000"/>
              <a:gd name="connsiteY2" fmla="*/ 3140075 h 3140075"/>
              <a:gd name="connsiteX3" fmla="*/ 0 w 9144000"/>
              <a:gd name="connsiteY3" fmla="*/ 3140075 h 3140075"/>
              <a:gd name="connsiteX4" fmla="*/ 0 w 9144000"/>
              <a:gd name="connsiteY4" fmla="*/ 0 h 3140075"/>
              <a:gd name="connsiteX0" fmla="*/ 0 w 9144000"/>
              <a:gd name="connsiteY0" fmla="*/ 0 h 3140075"/>
              <a:gd name="connsiteX1" fmla="*/ 9136380 w 9144000"/>
              <a:gd name="connsiteY1" fmla="*/ 1640840 h 3140075"/>
              <a:gd name="connsiteX2" fmla="*/ 9144000 w 9144000"/>
              <a:gd name="connsiteY2" fmla="*/ 3140075 h 3140075"/>
              <a:gd name="connsiteX3" fmla="*/ 0 w 9144000"/>
              <a:gd name="connsiteY3" fmla="*/ 3140075 h 3140075"/>
              <a:gd name="connsiteX4" fmla="*/ 0 w 9144000"/>
              <a:gd name="connsiteY4" fmla="*/ 0 h 3140075"/>
              <a:gd name="connsiteX0" fmla="*/ 0 w 9145905"/>
              <a:gd name="connsiteY0" fmla="*/ 0 h 3140075"/>
              <a:gd name="connsiteX1" fmla="*/ 9145905 w 9145905"/>
              <a:gd name="connsiteY1" fmla="*/ 2046390 h 3140075"/>
              <a:gd name="connsiteX2" fmla="*/ 9144000 w 9145905"/>
              <a:gd name="connsiteY2" fmla="*/ 3140075 h 3140075"/>
              <a:gd name="connsiteX3" fmla="*/ 0 w 9145905"/>
              <a:gd name="connsiteY3" fmla="*/ 3140075 h 3140075"/>
              <a:gd name="connsiteX4" fmla="*/ 0 w 9145905"/>
              <a:gd name="connsiteY4" fmla="*/ 0 h 3140075"/>
              <a:gd name="connsiteX0" fmla="*/ 0 w 9155430"/>
              <a:gd name="connsiteY0" fmla="*/ 0 h 2768328"/>
              <a:gd name="connsiteX1" fmla="*/ 9155430 w 9155430"/>
              <a:gd name="connsiteY1" fmla="*/ 1674643 h 2768328"/>
              <a:gd name="connsiteX2" fmla="*/ 9153525 w 9155430"/>
              <a:gd name="connsiteY2" fmla="*/ 2768328 h 2768328"/>
              <a:gd name="connsiteX3" fmla="*/ 9525 w 9155430"/>
              <a:gd name="connsiteY3" fmla="*/ 2768328 h 2768328"/>
              <a:gd name="connsiteX4" fmla="*/ 0 w 9155430"/>
              <a:gd name="connsiteY4" fmla="*/ 0 h 2768328"/>
              <a:gd name="connsiteX0" fmla="*/ 0 w 9155430"/>
              <a:gd name="connsiteY0" fmla="*/ 80585 h 2848913"/>
              <a:gd name="connsiteX1" fmla="*/ 9155430 w 9155430"/>
              <a:gd name="connsiteY1" fmla="*/ 1755228 h 2848913"/>
              <a:gd name="connsiteX2" fmla="*/ 9153525 w 9155430"/>
              <a:gd name="connsiteY2" fmla="*/ 2848913 h 2848913"/>
              <a:gd name="connsiteX3" fmla="*/ 9525 w 9155430"/>
              <a:gd name="connsiteY3" fmla="*/ 2848913 h 2848913"/>
              <a:gd name="connsiteX4" fmla="*/ 0 w 9155430"/>
              <a:gd name="connsiteY4" fmla="*/ 80585 h 2848913"/>
              <a:gd name="connsiteX0" fmla="*/ 0 w 9155430"/>
              <a:gd name="connsiteY0" fmla="*/ 73987 h 2842315"/>
              <a:gd name="connsiteX1" fmla="*/ 9155430 w 9155430"/>
              <a:gd name="connsiteY1" fmla="*/ 1748630 h 2842315"/>
              <a:gd name="connsiteX2" fmla="*/ 9153525 w 9155430"/>
              <a:gd name="connsiteY2" fmla="*/ 2842315 h 2842315"/>
              <a:gd name="connsiteX3" fmla="*/ 9525 w 9155430"/>
              <a:gd name="connsiteY3" fmla="*/ 2842315 h 2842315"/>
              <a:gd name="connsiteX4" fmla="*/ 0 w 9155430"/>
              <a:gd name="connsiteY4" fmla="*/ 73987 h 2842315"/>
              <a:gd name="connsiteX0" fmla="*/ 0 w 9155430"/>
              <a:gd name="connsiteY0" fmla="*/ 94225 h 2385524"/>
              <a:gd name="connsiteX1" fmla="*/ 9155430 w 9155430"/>
              <a:gd name="connsiteY1" fmla="*/ 1291839 h 2385524"/>
              <a:gd name="connsiteX2" fmla="*/ 9153525 w 9155430"/>
              <a:gd name="connsiteY2" fmla="*/ 2385524 h 2385524"/>
              <a:gd name="connsiteX3" fmla="*/ 9525 w 9155430"/>
              <a:gd name="connsiteY3" fmla="*/ 2385524 h 2385524"/>
              <a:gd name="connsiteX4" fmla="*/ 0 w 9155430"/>
              <a:gd name="connsiteY4" fmla="*/ 94225 h 2385524"/>
              <a:gd name="connsiteX0" fmla="*/ 0 w 9155430"/>
              <a:gd name="connsiteY0" fmla="*/ 102559 h 2251586"/>
              <a:gd name="connsiteX1" fmla="*/ 9155430 w 9155430"/>
              <a:gd name="connsiteY1" fmla="*/ 1157901 h 2251586"/>
              <a:gd name="connsiteX2" fmla="*/ 9153525 w 9155430"/>
              <a:gd name="connsiteY2" fmla="*/ 2251586 h 2251586"/>
              <a:gd name="connsiteX3" fmla="*/ 9525 w 9155430"/>
              <a:gd name="connsiteY3" fmla="*/ 2251586 h 2251586"/>
              <a:gd name="connsiteX4" fmla="*/ 0 w 9155430"/>
              <a:gd name="connsiteY4" fmla="*/ 102559 h 2251586"/>
              <a:gd name="connsiteX0" fmla="*/ 0 w 9155430"/>
              <a:gd name="connsiteY0" fmla="*/ 0 h 2149027"/>
              <a:gd name="connsiteX1" fmla="*/ 9155430 w 9155430"/>
              <a:gd name="connsiteY1" fmla="*/ 1055342 h 2149027"/>
              <a:gd name="connsiteX2" fmla="*/ 9153525 w 9155430"/>
              <a:gd name="connsiteY2" fmla="*/ 2149027 h 2149027"/>
              <a:gd name="connsiteX3" fmla="*/ 9525 w 9155430"/>
              <a:gd name="connsiteY3" fmla="*/ 2149027 h 2149027"/>
              <a:gd name="connsiteX4" fmla="*/ 0 w 9155430"/>
              <a:gd name="connsiteY4" fmla="*/ 0 h 2149027"/>
              <a:gd name="connsiteX0" fmla="*/ 0 w 9155430"/>
              <a:gd name="connsiteY0" fmla="*/ 3436 h 2152463"/>
              <a:gd name="connsiteX1" fmla="*/ 9155430 w 9155430"/>
              <a:gd name="connsiteY1" fmla="*/ 1058778 h 2152463"/>
              <a:gd name="connsiteX2" fmla="*/ 9153525 w 9155430"/>
              <a:gd name="connsiteY2" fmla="*/ 2152463 h 2152463"/>
              <a:gd name="connsiteX3" fmla="*/ 9525 w 9155430"/>
              <a:gd name="connsiteY3" fmla="*/ 2152463 h 2152463"/>
              <a:gd name="connsiteX4" fmla="*/ 0 w 9155430"/>
              <a:gd name="connsiteY4" fmla="*/ 3436 h 2152463"/>
              <a:gd name="connsiteX0" fmla="*/ 0 w 9155430"/>
              <a:gd name="connsiteY0" fmla="*/ 2756 h 2151783"/>
              <a:gd name="connsiteX1" fmla="*/ 9155430 w 9155430"/>
              <a:gd name="connsiteY1" fmla="*/ 1058098 h 2151783"/>
              <a:gd name="connsiteX2" fmla="*/ 9153525 w 9155430"/>
              <a:gd name="connsiteY2" fmla="*/ 2151783 h 2151783"/>
              <a:gd name="connsiteX3" fmla="*/ 9525 w 9155430"/>
              <a:gd name="connsiteY3" fmla="*/ 2151783 h 2151783"/>
              <a:gd name="connsiteX4" fmla="*/ 0 w 9155430"/>
              <a:gd name="connsiteY4" fmla="*/ 2756 h 2151783"/>
              <a:gd name="connsiteX0" fmla="*/ 0 w 9155430"/>
              <a:gd name="connsiteY0" fmla="*/ 3881 h 1826520"/>
              <a:gd name="connsiteX1" fmla="*/ 9155430 w 9155430"/>
              <a:gd name="connsiteY1" fmla="*/ 732835 h 1826520"/>
              <a:gd name="connsiteX2" fmla="*/ 9153525 w 9155430"/>
              <a:gd name="connsiteY2" fmla="*/ 1826520 h 1826520"/>
              <a:gd name="connsiteX3" fmla="*/ 9525 w 9155430"/>
              <a:gd name="connsiteY3" fmla="*/ 1826520 h 1826520"/>
              <a:gd name="connsiteX4" fmla="*/ 0 w 9155430"/>
              <a:gd name="connsiteY4" fmla="*/ 3881 h 1826520"/>
              <a:gd name="connsiteX0" fmla="*/ 0 w 9155430"/>
              <a:gd name="connsiteY0" fmla="*/ 44037 h 1866676"/>
              <a:gd name="connsiteX1" fmla="*/ 9155430 w 9155430"/>
              <a:gd name="connsiteY1" fmla="*/ 772991 h 1866676"/>
              <a:gd name="connsiteX2" fmla="*/ 9153525 w 9155430"/>
              <a:gd name="connsiteY2" fmla="*/ 1866676 h 1866676"/>
              <a:gd name="connsiteX3" fmla="*/ 9525 w 9155430"/>
              <a:gd name="connsiteY3" fmla="*/ 1866676 h 1866676"/>
              <a:gd name="connsiteX4" fmla="*/ 0 w 9155430"/>
              <a:gd name="connsiteY4" fmla="*/ 44037 h 1866676"/>
              <a:gd name="connsiteX0" fmla="*/ 0 w 9155430"/>
              <a:gd name="connsiteY0" fmla="*/ 225284 h 2047923"/>
              <a:gd name="connsiteX1" fmla="*/ 9155430 w 9155430"/>
              <a:gd name="connsiteY1" fmla="*/ 954238 h 2047923"/>
              <a:gd name="connsiteX2" fmla="*/ 9153525 w 9155430"/>
              <a:gd name="connsiteY2" fmla="*/ 2047923 h 2047923"/>
              <a:gd name="connsiteX3" fmla="*/ 9525 w 9155430"/>
              <a:gd name="connsiteY3" fmla="*/ 2047923 h 2047923"/>
              <a:gd name="connsiteX4" fmla="*/ 0 w 9155430"/>
              <a:gd name="connsiteY4" fmla="*/ 225284 h 2047923"/>
              <a:gd name="connsiteX0" fmla="*/ 0 w 9155430"/>
              <a:gd name="connsiteY0" fmla="*/ 257218 h 2079857"/>
              <a:gd name="connsiteX1" fmla="*/ 9155430 w 9155430"/>
              <a:gd name="connsiteY1" fmla="*/ 986172 h 2079857"/>
              <a:gd name="connsiteX2" fmla="*/ 9153525 w 9155430"/>
              <a:gd name="connsiteY2" fmla="*/ 2079857 h 2079857"/>
              <a:gd name="connsiteX3" fmla="*/ 9525 w 9155430"/>
              <a:gd name="connsiteY3" fmla="*/ 2079857 h 2079857"/>
              <a:gd name="connsiteX4" fmla="*/ 0 w 9155430"/>
              <a:gd name="connsiteY4" fmla="*/ 257218 h 2079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430" h="2079857">
                <a:moveTo>
                  <a:pt x="0" y="257218"/>
                </a:moveTo>
                <a:cubicBezTo>
                  <a:pt x="2171564" y="-74906"/>
                  <a:pt x="6010777" y="-297977"/>
                  <a:pt x="9155430" y="986172"/>
                </a:cubicBezTo>
                <a:lnTo>
                  <a:pt x="9153525" y="2079857"/>
                </a:lnTo>
                <a:lnTo>
                  <a:pt x="9525" y="2079857"/>
                </a:lnTo>
                <a:lnTo>
                  <a:pt x="0" y="257218"/>
                </a:lnTo>
                <a:close/>
              </a:path>
            </a:pathLst>
          </a:custGeom>
          <a:solidFill>
            <a:srgbClr val="99CC00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Arial"/>
              <a:ea typeface="宋体"/>
            </a:endParaRPr>
          </a:p>
        </p:txBody>
      </p:sp>
      <p:sp>
        <p:nvSpPr>
          <p:cNvPr id="5" name="矩形 22"/>
          <p:cNvSpPr/>
          <p:nvPr userDrawn="1"/>
        </p:nvSpPr>
        <p:spPr>
          <a:xfrm>
            <a:off x="0" y="3509963"/>
            <a:ext cx="9177338" cy="1698625"/>
          </a:xfrm>
          <a:custGeom>
            <a:avLst/>
            <a:gdLst>
              <a:gd name="connsiteX0" fmla="*/ 0 w 9144000"/>
              <a:gd name="connsiteY0" fmla="*/ 0 h 1781175"/>
              <a:gd name="connsiteX1" fmla="*/ 9144000 w 9144000"/>
              <a:gd name="connsiteY1" fmla="*/ 0 h 1781175"/>
              <a:gd name="connsiteX2" fmla="*/ 9144000 w 9144000"/>
              <a:gd name="connsiteY2" fmla="*/ 1781175 h 1781175"/>
              <a:gd name="connsiteX3" fmla="*/ 0 w 9144000"/>
              <a:gd name="connsiteY3" fmla="*/ 1781175 h 1781175"/>
              <a:gd name="connsiteX4" fmla="*/ 0 w 9144000"/>
              <a:gd name="connsiteY4" fmla="*/ 0 h 1781175"/>
              <a:gd name="connsiteX0" fmla="*/ 0 w 9144000"/>
              <a:gd name="connsiteY0" fmla="*/ 0 h 3140075"/>
              <a:gd name="connsiteX1" fmla="*/ 9144000 w 9144000"/>
              <a:gd name="connsiteY1" fmla="*/ 1358900 h 3140075"/>
              <a:gd name="connsiteX2" fmla="*/ 9144000 w 9144000"/>
              <a:gd name="connsiteY2" fmla="*/ 3140075 h 3140075"/>
              <a:gd name="connsiteX3" fmla="*/ 0 w 9144000"/>
              <a:gd name="connsiteY3" fmla="*/ 3140075 h 3140075"/>
              <a:gd name="connsiteX4" fmla="*/ 0 w 9144000"/>
              <a:gd name="connsiteY4" fmla="*/ 0 h 3140075"/>
              <a:gd name="connsiteX0" fmla="*/ 0 w 9144000"/>
              <a:gd name="connsiteY0" fmla="*/ 0 h 3140075"/>
              <a:gd name="connsiteX1" fmla="*/ 9144000 w 9144000"/>
              <a:gd name="connsiteY1" fmla="*/ 1358900 h 3140075"/>
              <a:gd name="connsiteX2" fmla="*/ 9144000 w 9144000"/>
              <a:gd name="connsiteY2" fmla="*/ 3140075 h 3140075"/>
              <a:gd name="connsiteX3" fmla="*/ 0 w 9144000"/>
              <a:gd name="connsiteY3" fmla="*/ 3140075 h 3140075"/>
              <a:gd name="connsiteX4" fmla="*/ 0 w 9144000"/>
              <a:gd name="connsiteY4" fmla="*/ 0 h 3140075"/>
              <a:gd name="connsiteX0" fmla="*/ 0 w 9144000"/>
              <a:gd name="connsiteY0" fmla="*/ 0 h 3140075"/>
              <a:gd name="connsiteX1" fmla="*/ 9136380 w 9144000"/>
              <a:gd name="connsiteY1" fmla="*/ 1640840 h 3140075"/>
              <a:gd name="connsiteX2" fmla="*/ 9144000 w 9144000"/>
              <a:gd name="connsiteY2" fmla="*/ 3140075 h 3140075"/>
              <a:gd name="connsiteX3" fmla="*/ 0 w 9144000"/>
              <a:gd name="connsiteY3" fmla="*/ 3140075 h 3140075"/>
              <a:gd name="connsiteX4" fmla="*/ 0 w 9144000"/>
              <a:gd name="connsiteY4" fmla="*/ 0 h 3140075"/>
              <a:gd name="connsiteX0" fmla="*/ 0 w 9145905"/>
              <a:gd name="connsiteY0" fmla="*/ 0 h 3140075"/>
              <a:gd name="connsiteX1" fmla="*/ 9145905 w 9145905"/>
              <a:gd name="connsiteY1" fmla="*/ 2046390 h 3140075"/>
              <a:gd name="connsiteX2" fmla="*/ 9144000 w 9145905"/>
              <a:gd name="connsiteY2" fmla="*/ 3140075 h 3140075"/>
              <a:gd name="connsiteX3" fmla="*/ 0 w 9145905"/>
              <a:gd name="connsiteY3" fmla="*/ 3140075 h 3140075"/>
              <a:gd name="connsiteX4" fmla="*/ 0 w 9145905"/>
              <a:gd name="connsiteY4" fmla="*/ 0 h 3140075"/>
              <a:gd name="connsiteX0" fmla="*/ 0 w 9155430"/>
              <a:gd name="connsiteY0" fmla="*/ 0 h 2768328"/>
              <a:gd name="connsiteX1" fmla="*/ 9155430 w 9155430"/>
              <a:gd name="connsiteY1" fmla="*/ 1674643 h 2768328"/>
              <a:gd name="connsiteX2" fmla="*/ 9153525 w 9155430"/>
              <a:gd name="connsiteY2" fmla="*/ 2768328 h 2768328"/>
              <a:gd name="connsiteX3" fmla="*/ 9525 w 9155430"/>
              <a:gd name="connsiteY3" fmla="*/ 2768328 h 2768328"/>
              <a:gd name="connsiteX4" fmla="*/ 0 w 9155430"/>
              <a:gd name="connsiteY4" fmla="*/ 0 h 2768328"/>
              <a:gd name="connsiteX0" fmla="*/ 0 w 9155430"/>
              <a:gd name="connsiteY0" fmla="*/ 80585 h 2848913"/>
              <a:gd name="connsiteX1" fmla="*/ 9155430 w 9155430"/>
              <a:gd name="connsiteY1" fmla="*/ 1755228 h 2848913"/>
              <a:gd name="connsiteX2" fmla="*/ 9153525 w 9155430"/>
              <a:gd name="connsiteY2" fmla="*/ 2848913 h 2848913"/>
              <a:gd name="connsiteX3" fmla="*/ 9525 w 9155430"/>
              <a:gd name="connsiteY3" fmla="*/ 2848913 h 2848913"/>
              <a:gd name="connsiteX4" fmla="*/ 0 w 9155430"/>
              <a:gd name="connsiteY4" fmla="*/ 80585 h 2848913"/>
              <a:gd name="connsiteX0" fmla="*/ 0 w 9155430"/>
              <a:gd name="connsiteY0" fmla="*/ 73987 h 2842315"/>
              <a:gd name="connsiteX1" fmla="*/ 9155430 w 9155430"/>
              <a:gd name="connsiteY1" fmla="*/ 1748630 h 2842315"/>
              <a:gd name="connsiteX2" fmla="*/ 9153525 w 9155430"/>
              <a:gd name="connsiteY2" fmla="*/ 2842315 h 2842315"/>
              <a:gd name="connsiteX3" fmla="*/ 9525 w 9155430"/>
              <a:gd name="connsiteY3" fmla="*/ 2842315 h 2842315"/>
              <a:gd name="connsiteX4" fmla="*/ 0 w 9155430"/>
              <a:gd name="connsiteY4" fmla="*/ 73987 h 2842315"/>
              <a:gd name="connsiteX0" fmla="*/ 0 w 9155430"/>
              <a:gd name="connsiteY0" fmla="*/ 94225 h 2385524"/>
              <a:gd name="connsiteX1" fmla="*/ 9155430 w 9155430"/>
              <a:gd name="connsiteY1" fmla="*/ 1291839 h 2385524"/>
              <a:gd name="connsiteX2" fmla="*/ 9153525 w 9155430"/>
              <a:gd name="connsiteY2" fmla="*/ 2385524 h 2385524"/>
              <a:gd name="connsiteX3" fmla="*/ 9525 w 9155430"/>
              <a:gd name="connsiteY3" fmla="*/ 2385524 h 2385524"/>
              <a:gd name="connsiteX4" fmla="*/ 0 w 9155430"/>
              <a:gd name="connsiteY4" fmla="*/ 94225 h 2385524"/>
              <a:gd name="connsiteX0" fmla="*/ 0 w 9155430"/>
              <a:gd name="connsiteY0" fmla="*/ 102559 h 2251586"/>
              <a:gd name="connsiteX1" fmla="*/ 9155430 w 9155430"/>
              <a:gd name="connsiteY1" fmla="*/ 1157901 h 2251586"/>
              <a:gd name="connsiteX2" fmla="*/ 9153525 w 9155430"/>
              <a:gd name="connsiteY2" fmla="*/ 2251586 h 2251586"/>
              <a:gd name="connsiteX3" fmla="*/ 9525 w 9155430"/>
              <a:gd name="connsiteY3" fmla="*/ 2251586 h 2251586"/>
              <a:gd name="connsiteX4" fmla="*/ 0 w 9155430"/>
              <a:gd name="connsiteY4" fmla="*/ 102559 h 2251586"/>
              <a:gd name="connsiteX0" fmla="*/ 0 w 9155430"/>
              <a:gd name="connsiteY0" fmla="*/ 0 h 2149027"/>
              <a:gd name="connsiteX1" fmla="*/ 9155430 w 9155430"/>
              <a:gd name="connsiteY1" fmla="*/ 1055342 h 2149027"/>
              <a:gd name="connsiteX2" fmla="*/ 9153525 w 9155430"/>
              <a:gd name="connsiteY2" fmla="*/ 2149027 h 2149027"/>
              <a:gd name="connsiteX3" fmla="*/ 9525 w 9155430"/>
              <a:gd name="connsiteY3" fmla="*/ 2149027 h 2149027"/>
              <a:gd name="connsiteX4" fmla="*/ 0 w 9155430"/>
              <a:gd name="connsiteY4" fmla="*/ 0 h 2149027"/>
              <a:gd name="connsiteX0" fmla="*/ 0 w 9155430"/>
              <a:gd name="connsiteY0" fmla="*/ 3436 h 2152463"/>
              <a:gd name="connsiteX1" fmla="*/ 9155430 w 9155430"/>
              <a:gd name="connsiteY1" fmla="*/ 1058778 h 2152463"/>
              <a:gd name="connsiteX2" fmla="*/ 9153525 w 9155430"/>
              <a:gd name="connsiteY2" fmla="*/ 2152463 h 2152463"/>
              <a:gd name="connsiteX3" fmla="*/ 9525 w 9155430"/>
              <a:gd name="connsiteY3" fmla="*/ 2152463 h 2152463"/>
              <a:gd name="connsiteX4" fmla="*/ 0 w 9155430"/>
              <a:gd name="connsiteY4" fmla="*/ 3436 h 2152463"/>
              <a:gd name="connsiteX0" fmla="*/ 0 w 9155430"/>
              <a:gd name="connsiteY0" fmla="*/ 2756 h 2151783"/>
              <a:gd name="connsiteX1" fmla="*/ 9155430 w 9155430"/>
              <a:gd name="connsiteY1" fmla="*/ 1058098 h 2151783"/>
              <a:gd name="connsiteX2" fmla="*/ 9153525 w 9155430"/>
              <a:gd name="connsiteY2" fmla="*/ 2151783 h 2151783"/>
              <a:gd name="connsiteX3" fmla="*/ 9525 w 9155430"/>
              <a:gd name="connsiteY3" fmla="*/ 2151783 h 2151783"/>
              <a:gd name="connsiteX4" fmla="*/ 0 w 9155430"/>
              <a:gd name="connsiteY4" fmla="*/ 2756 h 2151783"/>
              <a:gd name="connsiteX0" fmla="*/ 0 w 9155430"/>
              <a:gd name="connsiteY0" fmla="*/ 3881 h 1826520"/>
              <a:gd name="connsiteX1" fmla="*/ 9155430 w 9155430"/>
              <a:gd name="connsiteY1" fmla="*/ 732835 h 1826520"/>
              <a:gd name="connsiteX2" fmla="*/ 9153525 w 9155430"/>
              <a:gd name="connsiteY2" fmla="*/ 1826520 h 1826520"/>
              <a:gd name="connsiteX3" fmla="*/ 9525 w 9155430"/>
              <a:gd name="connsiteY3" fmla="*/ 1826520 h 1826520"/>
              <a:gd name="connsiteX4" fmla="*/ 0 w 9155430"/>
              <a:gd name="connsiteY4" fmla="*/ 3881 h 1826520"/>
              <a:gd name="connsiteX0" fmla="*/ 0 w 9155430"/>
              <a:gd name="connsiteY0" fmla="*/ 44037 h 1866676"/>
              <a:gd name="connsiteX1" fmla="*/ 9155430 w 9155430"/>
              <a:gd name="connsiteY1" fmla="*/ 772991 h 1866676"/>
              <a:gd name="connsiteX2" fmla="*/ 9153525 w 9155430"/>
              <a:gd name="connsiteY2" fmla="*/ 1866676 h 1866676"/>
              <a:gd name="connsiteX3" fmla="*/ 9525 w 9155430"/>
              <a:gd name="connsiteY3" fmla="*/ 1866676 h 1866676"/>
              <a:gd name="connsiteX4" fmla="*/ 0 w 9155430"/>
              <a:gd name="connsiteY4" fmla="*/ 44037 h 1866676"/>
              <a:gd name="connsiteX0" fmla="*/ 0 w 9155430"/>
              <a:gd name="connsiteY0" fmla="*/ 225284 h 2047923"/>
              <a:gd name="connsiteX1" fmla="*/ 9155430 w 9155430"/>
              <a:gd name="connsiteY1" fmla="*/ 954238 h 2047923"/>
              <a:gd name="connsiteX2" fmla="*/ 9153525 w 9155430"/>
              <a:gd name="connsiteY2" fmla="*/ 2047923 h 2047923"/>
              <a:gd name="connsiteX3" fmla="*/ 9525 w 9155430"/>
              <a:gd name="connsiteY3" fmla="*/ 2047923 h 2047923"/>
              <a:gd name="connsiteX4" fmla="*/ 0 w 9155430"/>
              <a:gd name="connsiteY4" fmla="*/ 225284 h 2047923"/>
              <a:gd name="connsiteX0" fmla="*/ 0 w 9155430"/>
              <a:gd name="connsiteY0" fmla="*/ 257218 h 2079857"/>
              <a:gd name="connsiteX1" fmla="*/ 9155430 w 9155430"/>
              <a:gd name="connsiteY1" fmla="*/ 986172 h 2079857"/>
              <a:gd name="connsiteX2" fmla="*/ 9153525 w 9155430"/>
              <a:gd name="connsiteY2" fmla="*/ 2079857 h 2079857"/>
              <a:gd name="connsiteX3" fmla="*/ 9525 w 9155430"/>
              <a:gd name="connsiteY3" fmla="*/ 2079857 h 2079857"/>
              <a:gd name="connsiteX4" fmla="*/ 0 w 9155430"/>
              <a:gd name="connsiteY4" fmla="*/ 257218 h 2079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430" h="2079857">
                <a:moveTo>
                  <a:pt x="0" y="257218"/>
                </a:moveTo>
                <a:cubicBezTo>
                  <a:pt x="2171564" y="-74906"/>
                  <a:pt x="6010777" y="-297977"/>
                  <a:pt x="9155430" y="986172"/>
                </a:cubicBezTo>
                <a:lnTo>
                  <a:pt x="9153525" y="2079857"/>
                </a:lnTo>
                <a:lnTo>
                  <a:pt x="9525" y="2079857"/>
                </a:lnTo>
                <a:lnTo>
                  <a:pt x="0" y="257218"/>
                </a:lnTo>
                <a:close/>
              </a:path>
            </a:pathLst>
          </a:custGeom>
          <a:solidFill>
            <a:srgbClr val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Arial"/>
              <a:ea typeface="宋体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40650" y="-63500"/>
            <a:ext cx="1858963" cy="359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E33E607F-8AB6-481D-807F-B117AD1C07DC}" type="datetimeFigureOut">
              <a:rPr lang="zh-CN" altLang="en-US"/>
              <a:pPr>
                <a:defRPr/>
              </a:pPr>
              <a:t>2023/6/11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1DC669AE-CF17-4EC0-9B95-8DB474F98B8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5E8ADC4C-ED0F-406F-8ED9-AF69C950E121}" type="datetimeFigureOut">
              <a:rPr lang="zh-CN" altLang="en-US"/>
              <a:pPr>
                <a:defRPr/>
              </a:pPr>
              <a:t>2023/6/11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5C099795-732F-4967-B7A3-76297ED7E7E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641FC322-F960-4989-91B9-328AFEE11ECC}" type="datetimeFigureOut">
              <a:rPr lang="zh-CN" altLang="en-US"/>
              <a:pPr>
                <a:defRPr/>
              </a:pPr>
              <a:t>2023/6/11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91CE5D47-A40E-4B24-895F-0A0D1D2BFBF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FA4E073F-F521-4F90-B4D6-FB1D0B258FA2}" type="datetimeFigureOut">
              <a:rPr lang="zh-CN" altLang="en-US"/>
              <a:pPr>
                <a:defRPr/>
              </a:pPr>
              <a:t>2023/6/11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C8138639-C851-474C-94F1-B8CDDD77723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635F3043-1975-4141-B7EA-0977CF0321F1}" type="datetimeFigureOut">
              <a:rPr lang="zh-CN" altLang="en-US"/>
              <a:pPr>
                <a:defRPr/>
              </a:pPr>
              <a:t>2023/6/11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5A749CC6-CE0D-48E4-A257-1F0126BB2AE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7818265B-3A5C-42DE-9FD5-E0BF59A74476}" type="datetimeFigureOut">
              <a:rPr lang="zh-CN" altLang="en-US"/>
              <a:pPr>
                <a:defRPr/>
              </a:pPr>
              <a:t>2023/6/11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3C03A25D-23D2-4651-96E4-B6A04FF2BC9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63C1CC1D-13B1-4BD7-9C72-2725C15258E0}" type="datetimeFigureOut">
              <a:rPr lang="zh-CN" altLang="en-US"/>
              <a:pPr>
                <a:defRPr/>
              </a:pPr>
              <a:t>2023/6/11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90DD30B6-E9F1-4BFC-A27A-075D49AADA1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CC934E50-0045-4983-918F-B610CC68B63C}" type="datetimeFigureOut">
              <a:rPr lang="zh-CN" altLang="en-US"/>
              <a:pPr>
                <a:defRPr/>
              </a:pPr>
              <a:t>2023/6/11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6B514A93-5FE7-4ACE-9F79-AA52C5CFDBB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1373331D-9851-4338-B65E-9B0777FB276B}" type="datetimeFigureOut">
              <a:rPr lang="zh-CN" altLang="en-US"/>
              <a:pPr>
                <a:defRPr/>
              </a:pPr>
              <a:t>2023/6/11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D4B82636-5EB1-4A5B-B1A6-90D884A802A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D958F655-C7E5-44AD-8A90-BD14ED9C19AF}" type="datetimeFigureOut">
              <a:rPr lang="zh-CN" altLang="en-US"/>
              <a:pPr>
                <a:defRPr/>
              </a:pPr>
              <a:t>2023/6/11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89928BD0-C0D1-4D5F-8C1F-B15CD5AB086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Ripple Zhou\我的作品\PPT制作\图片\shutterstock_93224269.jp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235825" y="0"/>
            <a:ext cx="1908175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22"/>
          <p:cNvSpPr/>
          <p:nvPr userDrawn="1"/>
        </p:nvSpPr>
        <p:spPr>
          <a:xfrm>
            <a:off x="-20638" y="603250"/>
            <a:ext cx="9177338" cy="457200"/>
          </a:xfrm>
          <a:custGeom>
            <a:avLst/>
            <a:gdLst/>
            <a:ahLst/>
            <a:cxnLst/>
            <a:rect l="l" t="t" r="r" b="b"/>
            <a:pathLst>
              <a:path w="9177338" h="1454611">
                <a:moveTo>
                  <a:pt x="3618599" y="1159"/>
                </a:moveTo>
                <a:cubicBezTo>
                  <a:pt x="5410849" y="21149"/>
                  <a:pt x="7404238" y="303279"/>
                  <a:pt x="9177338" y="1133595"/>
                </a:cubicBezTo>
                <a:lnTo>
                  <a:pt x="9176850" y="1454611"/>
                </a:lnTo>
                <a:cubicBezTo>
                  <a:pt x="6025472" y="-20930"/>
                  <a:pt x="2178371" y="235036"/>
                  <a:pt x="1463" y="616657"/>
                </a:cubicBezTo>
                <a:lnTo>
                  <a:pt x="0" y="295670"/>
                </a:lnTo>
                <a:cubicBezTo>
                  <a:pt x="952333" y="128644"/>
                  <a:pt x="2224628" y="-14388"/>
                  <a:pt x="3618599" y="1159"/>
                </a:cubicBezTo>
                <a:close/>
              </a:path>
            </a:pathLst>
          </a:custGeom>
          <a:solidFill>
            <a:srgbClr val="00B05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Arial"/>
              <a:ea typeface="宋体"/>
            </a:endParaRPr>
          </a:p>
        </p:txBody>
      </p:sp>
      <p:sp>
        <p:nvSpPr>
          <p:cNvPr id="9" name="矩形 22"/>
          <p:cNvSpPr/>
          <p:nvPr userDrawn="1"/>
        </p:nvSpPr>
        <p:spPr>
          <a:xfrm>
            <a:off x="-20638" y="657225"/>
            <a:ext cx="9177338" cy="490538"/>
          </a:xfrm>
          <a:custGeom>
            <a:avLst/>
            <a:gdLst/>
            <a:ahLst/>
            <a:cxnLst/>
            <a:rect l="l" t="t" r="r" b="b"/>
            <a:pathLst>
              <a:path w="9177338" h="1454611">
                <a:moveTo>
                  <a:pt x="3618599" y="1159"/>
                </a:moveTo>
                <a:cubicBezTo>
                  <a:pt x="5410849" y="21149"/>
                  <a:pt x="7404238" y="303279"/>
                  <a:pt x="9177338" y="1133595"/>
                </a:cubicBezTo>
                <a:lnTo>
                  <a:pt x="9176850" y="1454611"/>
                </a:lnTo>
                <a:cubicBezTo>
                  <a:pt x="6025472" y="-20930"/>
                  <a:pt x="2178371" y="235036"/>
                  <a:pt x="1463" y="616657"/>
                </a:cubicBezTo>
                <a:lnTo>
                  <a:pt x="0" y="295670"/>
                </a:lnTo>
                <a:cubicBezTo>
                  <a:pt x="952333" y="128644"/>
                  <a:pt x="2224628" y="-14388"/>
                  <a:pt x="3618599" y="1159"/>
                </a:cubicBezTo>
                <a:close/>
              </a:path>
            </a:pathLst>
          </a:custGeom>
          <a:solidFill>
            <a:srgbClr val="92D05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Arial"/>
              <a:ea typeface="宋体"/>
            </a:endParaRPr>
          </a:p>
        </p:txBody>
      </p:sp>
      <p:cxnSp>
        <p:nvCxnSpPr>
          <p:cNvPr id="1029" name="直接连接符 10"/>
          <p:cNvCxnSpPr>
            <a:cxnSpLocks noChangeShapeType="1"/>
          </p:cNvCxnSpPr>
          <p:nvPr userDrawn="1"/>
        </p:nvCxnSpPr>
        <p:spPr bwMode="auto">
          <a:xfrm>
            <a:off x="0" y="4786313"/>
            <a:ext cx="9144000" cy="0"/>
          </a:xfrm>
          <a:prstGeom prst="line">
            <a:avLst/>
          </a:prstGeom>
          <a:noFill/>
          <a:ln w="19050" algn="ctr">
            <a:solidFill>
              <a:srgbClr val="004D00"/>
            </a:solidFill>
            <a:miter lim="800000"/>
            <a:headEnd/>
            <a:tailEnd/>
          </a:ln>
        </p:spPr>
      </p:cxnSp>
      <p:sp>
        <p:nvSpPr>
          <p:cNvPr id="12" name="圆角矩形 11"/>
          <p:cNvSpPr/>
          <p:nvPr userDrawn="1"/>
        </p:nvSpPr>
        <p:spPr>
          <a:xfrm>
            <a:off x="395288" y="4894263"/>
            <a:ext cx="647700" cy="161925"/>
          </a:xfrm>
          <a:prstGeom prst="round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88B28E49-E946-48B5-BFFD-6E1604C38038}" type="slidenum">
              <a:rPr lang="zh-CN" altLang="en-US"/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../&#20363;&#39064;.docx" TargetMode="Externa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5"/>
          <p:cNvSpPr txBox="1">
            <a:spLocks/>
          </p:cNvSpPr>
          <p:nvPr/>
        </p:nvSpPr>
        <p:spPr bwMode="auto">
          <a:xfrm>
            <a:off x="-360363" y="3636963"/>
            <a:ext cx="8245476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882650">
              <a:lnSpc>
                <a:spcPct val="85000"/>
              </a:lnSpc>
            </a:pPr>
            <a:r>
              <a:rPr lang="en-US" altLang="zh-CN" sz="3600" b="1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en-US" sz="3600" b="1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市场调查与商情预测”课程</a:t>
            </a:r>
            <a:endParaRPr lang="en-US" altLang="zh-CN" sz="3600" b="1" dirty="0" smtClean="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defTabSz="882650">
              <a:lnSpc>
                <a:spcPct val="85000"/>
              </a:lnSpc>
            </a:pPr>
            <a:r>
              <a:rPr lang="zh-CN" altLang="en-US" sz="3600" b="1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   </a:t>
            </a:r>
            <a:r>
              <a:rPr lang="zh-CN" altLang="en-US" sz="3600" b="1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复习</a:t>
            </a:r>
            <a:r>
              <a:rPr lang="zh-CN" altLang="en-US" sz="3600" b="1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指导</a:t>
            </a:r>
            <a:endParaRPr lang="zh-CN" altLang="en-US" sz="3600" b="1" dirty="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3338" y="1166813"/>
            <a:ext cx="660400" cy="23177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+mn-lt"/>
                <a:ea typeface="+mn-ea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+mn-lt"/>
                <a:ea typeface="+mn-ea"/>
              </a:rPr>
              <a:t>模板下载：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+mn-lt"/>
                <a:ea typeface="+mn-ea"/>
              </a:rPr>
              <a:t>www.1ppt.com/moban/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+mn-lt"/>
                <a:ea typeface="+mn-ea"/>
              </a:rPr>
              <a:t>行业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+mn-lt"/>
                <a:ea typeface="+mn-ea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+mn-lt"/>
                <a:ea typeface="+mn-ea"/>
              </a:rPr>
              <a:t>模板：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+mn-lt"/>
                <a:ea typeface="+mn-ea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+mn-lt"/>
                <a:ea typeface="+mn-ea"/>
              </a:rPr>
              <a:t>节日</a:t>
            </a:r>
            <a:r>
              <a:rPr lang="en-US" altLang="zh-CN" sz="100" kern="0" dirty="0">
                <a:solidFill>
                  <a:sysClr val="window" lastClr="FFFFFF"/>
                </a:solidFill>
                <a:latin typeface="+mn-lt"/>
                <a:ea typeface="+mn-ea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+mn-lt"/>
                <a:ea typeface="+mn-ea"/>
              </a:rPr>
              <a:t>模板：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+mn-lt"/>
                <a:ea typeface="+mn-ea"/>
              </a:rPr>
              <a:t>www.1ppt.com/jieri/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+mn-lt"/>
                <a:ea typeface="+mn-ea"/>
              </a:rPr>
              <a:t>素材下载：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+mn-lt"/>
                <a:ea typeface="+mn-ea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+mn-lt"/>
                <a:ea typeface="+mn-ea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+mn-lt"/>
                <a:ea typeface="+mn-ea"/>
              </a:rPr>
              <a:t>背景图片：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+mn-lt"/>
                <a:ea typeface="+mn-ea"/>
              </a:rPr>
              <a:t>www.1ppt.com/beijing/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+mn-lt"/>
                <a:ea typeface="+mn-ea"/>
              </a:rPr>
              <a:t>图表下载：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+mn-lt"/>
                <a:ea typeface="+mn-ea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+mn-lt"/>
                <a:ea typeface="+mn-ea"/>
              </a:rPr>
              <a:t>优秀</a:t>
            </a:r>
            <a:r>
              <a:rPr lang="en-US" altLang="zh-CN" sz="100" kern="0" dirty="0">
                <a:solidFill>
                  <a:sysClr val="window" lastClr="FFFFFF"/>
                </a:solidFill>
                <a:latin typeface="+mn-lt"/>
                <a:ea typeface="+mn-ea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+mn-lt"/>
                <a:ea typeface="+mn-ea"/>
              </a:rPr>
              <a:t>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+mn-lt"/>
                <a:ea typeface="+mn-ea"/>
              </a:rPr>
              <a:t>www.1ppt.com/xiazai/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+mn-lt"/>
                <a:ea typeface="+mn-ea"/>
              </a:rPr>
              <a:t>教程： </a:t>
            </a:r>
            <a:r>
              <a:rPr lang="en-US" altLang="zh-CN" sz="100" kern="0" dirty="0">
                <a:solidFill>
                  <a:sysClr val="window" lastClr="FFFFFF"/>
                </a:solidFill>
                <a:latin typeface="+mn-lt"/>
                <a:ea typeface="+mn-ea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+mn-lt"/>
                <a:ea typeface="+mn-ea"/>
              </a:rPr>
              <a:t>Word</a:t>
            </a:r>
            <a:r>
              <a:rPr lang="zh-CN" altLang="en-US" sz="100" kern="0" dirty="0">
                <a:solidFill>
                  <a:sysClr val="window" lastClr="FFFFFF"/>
                </a:solidFill>
                <a:latin typeface="+mn-lt"/>
                <a:ea typeface="+mn-ea"/>
              </a:rPr>
              <a:t>教程： </a:t>
            </a:r>
            <a:r>
              <a:rPr lang="en-US" altLang="zh-CN" sz="100" kern="0" dirty="0">
                <a:solidFill>
                  <a:sysClr val="window" lastClr="FFFFFF"/>
                </a:solidFill>
                <a:latin typeface="+mn-lt"/>
                <a:ea typeface="+mn-ea"/>
              </a:rPr>
              <a:t>www.1ppt.com/word/              Excel</a:t>
            </a:r>
            <a:r>
              <a:rPr lang="zh-CN" altLang="en-US" sz="100" kern="0" dirty="0">
                <a:solidFill>
                  <a:sysClr val="window" lastClr="FFFFFF"/>
                </a:solidFill>
                <a:latin typeface="+mn-lt"/>
                <a:ea typeface="+mn-ea"/>
              </a:rPr>
              <a:t>教程：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+mn-lt"/>
                <a:ea typeface="+mn-ea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+mn-lt"/>
                <a:ea typeface="+mn-ea"/>
              </a:rPr>
              <a:t>资料下载：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+mn-lt"/>
                <a:ea typeface="+mn-ea"/>
              </a:rPr>
              <a:t>www.1ppt.com/ziliao/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+mn-lt"/>
                <a:ea typeface="+mn-ea"/>
              </a:rPr>
              <a:t>课件下载：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+mn-lt"/>
                <a:ea typeface="+mn-ea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+mn-lt"/>
                <a:ea typeface="+mn-ea"/>
              </a:rPr>
              <a:t>范文下载：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+mn-lt"/>
                <a:ea typeface="+mn-ea"/>
              </a:rPr>
              <a:t>www.1ppt.com/fanwen/        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+mn-lt"/>
                <a:ea typeface="+mn-ea"/>
              </a:rPr>
              <a:t>试卷下载：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+mn-lt"/>
                <a:ea typeface="+mn-ea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+mn-lt"/>
                <a:ea typeface="+mn-ea"/>
              </a:rPr>
              <a:t>教案下载：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+mn-lt"/>
                <a:ea typeface="+mn-ea"/>
              </a:rPr>
              <a:t>www.1ppt.com/jiaoan/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+mn-lt"/>
                <a:ea typeface="+mn-ea"/>
              </a:rPr>
              <a:t> </a:t>
            </a:r>
            <a:endParaRPr lang="zh-CN" altLang="en-US" sz="100" kern="0" dirty="0">
              <a:solidFill>
                <a:sysClr val="window" lastClr="FFFFFF"/>
              </a:solidFill>
              <a:latin typeface="+mn-lt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95536" y="195486"/>
            <a:ext cx="39604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1" kern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03 </a:t>
            </a:r>
            <a:r>
              <a:rPr lang="zh-CN" altLang="en-US" b="1" kern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 重点学习内容</a:t>
            </a:r>
            <a:endParaRPr lang="en-US" altLang="zh-CN" b="1" kern="0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403648" y="1635646"/>
            <a:ext cx="574012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zh-CN" altLang="en-US" b="1" dirty="0" smtClean="0"/>
              <a:t>第一章 </a:t>
            </a:r>
            <a:r>
              <a:rPr lang="zh-CN" altLang="zh-CN" b="1" dirty="0" smtClean="0"/>
              <a:t>市场调查</a:t>
            </a:r>
            <a:r>
              <a:rPr lang="zh-CN" altLang="zh-CN" b="1" dirty="0"/>
              <a:t>和预测及其作用</a:t>
            </a:r>
            <a:endParaRPr lang="zh-CN" altLang="zh-CN" dirty="0"/>
          </a:p>
          <a:p>
            <a:endParaRPr lang="en-US" altLang="zh-CN" dirty="0" smtClean="0"/>
          </a:p>
          <a:p>
            <a:r>
              <a:rPr lang="zh-CN" altLang="zh-CN" dirty="0" smtClean="0"/>
              <a:t>重点</a:t>
            </a:r>
            <a:r>
              <a:rPr lang="zh-CN" altLang="zh-CN" dirty="0"/>
              <a:t>掌握：</a:t>
            </a:r>
          </a:p>
          <a:p>
            <a:endParaRPr lang="en-US" altLang="zh-CN" dirty="0" smtClean="0"/>
          </a:p>
          <a:p>
            <a:r>
              <a:rPr lang="zh-CN" altLang="en-US" dirty="0" smtClean="0"/>
              <a:t>直接资料和</a:t>
            </a:r>
            <a:r>
              <a:rPr lang="zh-CN" altLang="zh-CN" dirty="0" smtClean="0"/>
              <a:t>间接资料</a:t>
            </a:r>
            <a:r>
              <a:rPr lang="zh-CN" altLang="en-US" dirty="0" smtClean="0"/>
              <a:t>及应用间接资料</a:t>
            </a:r>
            <a:r>
              <a:rPr lang="zh-CN" altLang="zh-CN" dirty="0" smtClean="0"/>
              <a:t>应</a:t>
            </a:r>
            <a:r>
              <a:rPr lang="zh-CN" altLang="zh-CN" dirty="0"/>
              <a:t>注意的问题。</a:t>
            </a:r>
          </a:p>
          <a:p>
            <a:endParaRPr lang="zh-CN" altLang="en-US" dirty="0" smtClean="0"/>
          </a:p>
          <a:p>
            <a:endParaRPr lang="zh-CN" altLang="en-US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619672" y="1528388"/>
            <a:ext cx="5976664" cy="25576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zh-CN" altLang="en-US" b="1" dirty="0" smtClean="0"/>
              <a:t>第二章 </a:t>
            </a:r>
            <a:r>
              <a:rPr lang="zh-CN" altLang="zh-CN" b="1" dirty="0" smtClean="0"/>
              <a:t>市场调查</a:t>
            </a:r>
            <a:r>
              <a:rPr lang="zh-CN" altLang="zh-CN" b="1" dirty="0"/>
              <a:t>的方式和步骤</a:t>
            </a:r>
            <a:endParaRPr lang="zh-CN" altLang="zh-CN" dirty="0"/>
          </a:p>
          <a:p>
            <a:endParaRPr lang="en-US" altLang="zh-CN" dirty="0" smtClean="0"/>
          </a:p>
          <a:p>
            <a:r>
              <a:rPr lang="zh-CN" altLang="zh-CN" dirty="0" smtClean="0"/>
              <a:t>重点</a:t>
            </a:r>
            <a:r>
              <a:rPr lang="zh-CN" altLang="zh-CN" dirty="0"/>
              <a:t>掌握：</a:t>
            </a:r>
          </a:p>
          <a:p>
            <a:pPr lvl="0"/>
            <a:endParaRPr lang="en-US" altLang="zh-CN" dirty="0" smtClean="0"/>
          </a:p>
          <a:p>
            <a:pPr lvl="0"/>
            <a:r>
              <a:rPr lang="zh-CN" altLang="zh-CN" dirty="0" smtClean="0"/>
              <a:t>探索性</a:t>
            </a:r>
            <a:r>
              <a:rPr lang="zh-CN" altLang="zh-CN" dirty="0"/>
              <a:t>调查、描述性调查、因果性调查、预测性</a:t>
            </a:r>
            <a:r>
              <a:rPr lang="zh-CN" altLang="zh-CN" dirty="0" smtClean="0"/>
              <a:t>调查</a:t>
            </a:r>
            <a:r>
              <a:rPr lang="zh-CN" altLang="en-US" dirty="0" smtClean="0"/>
              <a:t>；</a:t>
            </a:r>
            <a:endParaRPr lang="en-US" altLang="zh-CN" dirty="0" smtClean="0"/>
          </a:p>
          <a:p>
            <a:pPr lvl="0"/>
            <a:r>
              <a:rPr lang="zh-CN" altLang="zh-CN" dirty="0" smtClean="0"/>
              <a:t>市场</a:t>
            </a:r>
            <a:r>
              <a:rPr lang="zh-CN" altLang="zh-CN" dirty="0"/>
              <a:t>普查的</a:t>
            </a:r>
            <a:r>
              <a:rPr lang="zh-CN" altLang="zh-CN" dirty="0" smtClean="0"/>
              <a:t>特点</a:t>
            </a:r>
            <a:r>
              <a:rPr lang="zh-CN" altLang="en-US" dirty="0" smtClean="0"/>
              <a:t>；</a:t>
            </a:r>
            <a:endParaRPr lang="en-US" altLang="zh-CN" dirty="0" smtClean="0"/>
          </a:p>
          <a:p>
            <a:pPr lvl="0"/>
            <a:r>
              <a:rPr lang="zh-CN" altLang="zh-CN" dirty="0" smtClean="0"/>
              <a:t>市场</a:t>
            </a:r>
            <a:r>
              <a:rPr lang="zh-CN" altLang="zh-CN" dirty="0"/>
              <a:t>典型调查中应着重解决的</a:t>
            </a:r>
            <a:r>
              <a:rPr lang="zh-CN" altLang="zh-CN" dirty="0" smtClean="0"/>
              <a:t>问题</a:t>
            </a:r>
            <a:r>
              <a:rPr lang="zh-CN" altLang="en-US" dirty="0" smtClean="0"/>
              <a:t>；</a:t>
            </a:r>
            <a:endParaRPr lang="en-US" altLang="zh-CN" dirty="0" smtClean="0"/>
          </a:p>
          <a:p>
            <a:pPr lvl="0"/>
            <a:r>
              <a:rPr lang="zh-CN" altLang="zh-CN" dirty="0" smtClean="0"/>
              <a:t>市场</a:t>
            </a:r>
            <a:r>
              <a:rPr lang="zh-CN" altLang="zh-CN" dirty="0"/>
              <a:t>重点调查的</a:t>
            </a:r>
            <a:r>
              <a:rPr lang="zh-CN" altLang="zh-CN" dirty="0" smtClean="0"/>
              <a:t>特点</a:t>
            </a:r>
            <a:r>
              <a:rPr lang="zh-CN" altLang="en-US" dirty="0" smtClean="0"/>
              <a:t>；</a:t>
            </a:r>
            <a:endParaRPr lang="en-US" altLang="zh-CN" dirty="0" smtClean="0"/>
          </a:p>
          <a:p>
            <a:pPr lvl="0"/>
            <a:r>
              <a:rPr lang="zh-CN" altLang="zh-CN" dirty="0" smtClean="0"/>
              <a:t>市场调查</a:t>
            </a:r>
            <a:r>
              <a:rPr lang="zh-CN" altLang="zh-CN" dirty="0"/>
              <a:t>的原则和步骤</a:t>
            </a:r>
            <a:r>
              <a:rPr lang="zh-CN" altLang="zh-CN" dirty="0" smtClean="0"/>
              <a:t>。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323528" y="267494"/>
            <a:ext cx="19239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1" kern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03 </a:t>
            </a:r>
            <a:r>
              <a:rPr lang="zh-CN" altLang="en-US" b="1" kern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重点教学内容</a:t>
            </a:r>
            <a:endParaRPr lang="en-US" altLang="zh-CN" b="1" kern="0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矩形 30"/>
          <p:cNvSpPr>
            <a:spLocks noChangeArrowheads="1"/>
          </p:cNvSpPr>
          <p:nvPr/>
        </p:nvSpPr>
        <p:spPr bwMode="auto">
          <a:xfrm>
            <a:off x="107504" y="771550"/>
            <a:ext cx="8928919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smtClean="0"/>
              <a:t> </a:t>
            </a:r>
            <a:r>
              <a:rPr lang="zh-CN" altLang="en-US" sz="1600" b="1" smtClean="0"/>
              <a:t>调查</a:t>
            </a:r>
            <a:r>
              <a:rPr lang="zh-CN" altLang="en-US" sz="1600" b="1" dirty="0" smtClean="0"/>
              <a:t>类型（功能：</a:t>
            </a:r>
            <a:r>
              <a:rPr lang="zh-CN" altLang="zh-CN" sz="1600" b="1" dirty="0" smtClean="0"/>
              <a:t>探索性</a:t>
            </a:r>
            <a:r>
              <a:rPr lang="zh-CN" altLang="zh-CN" sz="1600" b="1" dirty="0"/>
              <a:t>调查、描述性调查、因果性调查、预测性</a:t>
            </a:r>
            <a:r>
              <a:rPr lang="zh-CN" altLang="zh-CN" sz="1600" b="1" dirty="0" smtClean="0"/>
              <a:t>调查</a:t>
            </a:r>
            <a:r>
              <a:rPr lang="zh-CN" altLang="en-US" sz="1600" b="1" dirty="0" smtClean="0"/>
              <a:t>）</a:t>
            </a:r>
            <a:endParaRPr lang="en-US" altLang="zh-CN" sz="1600" b="1" dirty="0" smtClean="0"/>
          </a:p>
          <a:p>
            <a:pPr>
              <a:lnSpc>
                <a:spcPct val="150000"/>
              </a:lnSpc>
            </a:pPr>
            <a:r>
              <a:rPr lang="zh-CN" altLang="zh-CN" sz="1600" b="1" dirty="0" smtClean="0"/>
              <a:t>探索性市场调查</a:t>
            </a:r>
            <a:r>
              <a:rPr lang="zh-CN" altLang="en-US" sz="1600" dirty="0" smtClean="0"/>
              <a:t>：</a:t>
            </a:r>
            <a:r>
              <a:rPr lang="zh-CN" altLang="zh-CN" sz="1600" dirty="0" smtClean="0"/>
              <a:t>主要</a:t>
            </a:r>
            <a:r>
              <a:rPr lang="zh-CN" altLang="zh-CN" sz="1600" dirty="0"/>
              <a:t>是对市场进行初步探索，为后面三种正式市场调查的开展做好准备</a:t>
            </a:r>
            <a:r>
              <a:rPr lang="zh-CN" altLang="zh-CN" sz="1600" dirty="0" smtClean="0"/>
              <a:t>。这种</a:t>
            </a:r>
            <a:r>
              <a:rPr lang="zh-CN" altLang="zh-CN" sz="1600" dirty="0"/>
              <a:t>调查一般是在较小的范围，应用较简化的方法进行。</a:t>
            </a:r>
          </a:p>
          <a:p>
            <a:pPr>
              <a:lnSpc>
                <a:spcPct val="150000"/>
              </a:lnSpc>
            </a:pPr>
            <a:r>
              <a:rPr lang="zh-CN" altLang="zh-CN" sz="1600" b="1" dirty="0" smtClean="0"/>
              <a:t>描述性市场调查</a:t>
            </a:r>
            <a:r>
              <a:rPr lang="zh-CN" altLang="en-US" sz="1600" dirty="0" smtClean="0"/>
              <a:t>：</a:t>
            </a:r>
            <a:r>
              <a:rPr lang="zh-CN" altLang="zh-CN" sz="1600" dirty="0" smtClean="0"/>
              <a:t>对</a:t>
            </a:r>
            <a:r>
              <a:rPr lang="zh-CN" altLang="zh-CN" sz="1600" dirty="0"/>
              <a:t>所研究的市场现象的客观实际情况，搜集、整理、分析其资料，反映现象的表现</a:t>
            </a:r>
            <a:r>
              <a:rPr lang="zh-CN" altLang="zh-CN" sz="1600" dirty="0" smtClean="0"/>
              <a:t>。大量</a:t>
            </a:r>
            <a:r>
              <a:rPr lang="zh-CN" altLang="zh-CN" sz="1600" dirty="0"/>
              <a:t>的市场调查都属于描述性市场调查</a:t>
            </a:r>
            <a:r>
              <a:rPr lang="zh-CN" altLang="zh-CN" sz="1600" dirty="0" smtClean="0"/>
              <a:t>。</a:t>
            </a:r>
            <a:endParaRPr lang="en-US" altLang="zh-CN" sz="1600" dirty="0" smtClean="0"/>
          </a:p>
          <a:p>
            <a:pPr>
              <a:lnSpc>
                <a:spcPct val="150000"/>
              </a:lnSpc>
            </a:pPr>
            <a:r>
              <a:rPr lang="zh-CN" altLang="zh-CN" sz="1600" b="1" dirty="0" smtClean="0"/>
              <a:t>因果</a:t>
            </a:r>
            <a:r>
              <a:rPr lang="zh-CN" altLang="zh-CN" sz="1600" b="1" dirty="0"/>
              <a:t>关系</a:t>
            </a:r>
            <a:r>
              <a:rPr lang="zh-CN" altLang="zh-CN" sz="1600" b="1" dirty="0" smtClean="0"/>
              <a:t>市场调查</a:t>
            </a:r>
            <a:r>
              <a:rPr lang="zh-CN" altLang="en-US" sz="1600" dirty="0" smtClean="0"/>
              <a:t>：</a:t>
            </a:r>
            <a:r>
              <a:rPr lang="zh-CN" altLang="zh-CN" sz="1600" dirty="0" smtClean="0"/>
              <a:t>研究</a:t>
            </a:r>
            <a:r>
              <a:rPr lang="zh-CN" altLang="zh-CN" sz="1600" dirty="0"/>
              <a:t>市场现象与影响因素之间客观存在的联系而进行的市场调查</a:t>
            </a:r>
            <a:r>
              <a:rPr lang="zh-CN" altLang="zh-CN" sz="1600" dirty="0" smtClean="0"/>
              <a:t>。因果</a:t>
            </a:r>
            <a:r>
              <a:rPr lang="zh-CN" altLang="zh-CN" sz="1600" dirty="0"/>
              <a:t>关系市场调查就其深度来看，比描述性调查要深入，它是在说明市场现象是怎样的基础上，进一步调查市场现象如何发展变化成某种状况，具体说明其原因</a:t>
            </a:r>
            <a:r>
              <a:rPr lang="zh-CN" altLang="zh-CN" sz="1600" dirty="0" smtClean="0"/>
              <a:t>。</a:t>
            </a:r>
            <a:r>
              <a:rPr lang="en-US" altLang="zh-CN" sz="1600" dirty="0" smtClean="0"/>
              <a:t> </a:t>
            </a:r>
            <a:endParaRPr lang="zh-CN" altLang="zh-CN" sz="1600" dirty="0"/>
          </a:p>
          <a:p>
            <a:pPr>
              <a:lnSpc>
                <a:spcPct val="150000"/>
              </a:lnSpc>
            </a:pPr>
            <a:r>
              <a:rPr lang="zh-CN" altLang="zh-CN" sz="1600" b="1" dirty="0" smtClean="0"/>
              <a:t>预测性市场调查</a:t>
            </a:r>
            <a:r>
              <a:rPr lang="zh-CN" altLang="en-US" sz="1600" b="1" dirty="0" smtClean="0"/>
              <a:t>：</a:t>
            </a:r>
            <a:r>
              <a:rPr lang="zh-CN" altLang="zh-CN" sz="1600" dirty="0" smtClean="0"/>
              <a:t>对</a:t>
            </a:r>
            <a:r>
              <a:rPr lang="zh-CN" altLang="zh-CN" sz="1600" dirty="0"/>
              <a:t>市场未来情况所做的调查研究</a:t>
            </a:r>
            <a:r>
              <a:rPr lang="zh-CN" altLang="zh-CN" sz="1600" dirty="0" smtClean="0"/>
              <a:t>。它</a:t>
            </a:r>
            <a:r>
              <a:rPr lang="zh-CN" altLang="zh-CN" sz="1600" dirty="0"/>
              <a:t>将市场调查与市场预测有机地结合</a:t>
            </a:r>
            <a:r>
              <a:rPr lang="zh-CN" altLang="zh-CN" sz="1600" dirty="0" smtClean="0"/>
              <a:t>起来</a:t>
            </a:r>
            <a:r>
              <a:rPr lang="zh-CN" altLang="en-US" sz="1600" dirty="0" smtClean="0"/>
              <a:t>，</a:t>
            </a:r>
            <a:r>
              <a:rPr lang="zh-CN" altLang="zh-CN" sz="1600" dirty="0" smtClean="0"/>
              <a:t>调研</a:t>
            </a:r>
            <a:r>
              <a:rPr lang="zh-CN" altLang="zh-CN" sz="1600" dirty="0"/>
              <a:t>的资料具有较高的实用</a:t>
            </a:r>
            <a:r>
              <a:rPr lang="zh-CN" altLang="zh-CN" sz="1600" dirty="0" smtClean="0"/>
              <a:t>价值。</a:t>
            </a:r>
            <a:endParaRPr lang="zh-CN" altLang="zh-CN" sz="1600" dirty="0"/>
          </a:p>
          <a:p>
            <a:pPr marL="186055" lvl="0" indent="-186055" eaLnBrk="1" hangingPunct="1">
              <a:lnSpc>
                <a:spcPct val="100000"/>
              </a:lnSpc>
            </a:pPr>
            <a:endParaRPr lang="zh-CN" altLang="en-US" sz="1600" dirty="0">
              <a:latin typeface="Times New Roman" panose="02020603050405020304" pitchFamily="18" charset="0"/>
              <a:ea typeface="楷体_GB2312" panose="02010609030101010101" pitchFamily="49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79512" y="0"/>
            <a:ext cx="500950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 b="1" kern="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54495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矩形 30"/>
          <p:cNvSpPr>
            <a:spLocks noChangeArrowheads="1"/>
          </p:cNvSpPr>
          <p:nvPr/>
        </p:nvSpPr>
        <p:spPr bwMode="auto">
          <a:xfrm>
            <a:off x="611560" y="771550"/>
            <a:ext cx="8424863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  <a:cs typeface="+mn-cs"/>
              </a:rPr>
              <a:t> </a:t>
            </a:r>
            <a:r>
              <a:rPr kumimoji="0" lang="zh-CN" alt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  <a:cs typeface="+mn-cs"/>
              </a:rPr>
              <a:t>典型调查的优缺点</a:t>
            </a:r>
            <a:endParaRPr kumimoji="0" lang="en-US" altLang="zh-CN" sz="16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  <a:cs typeface="+mn-cs"/>
              </a:rPr>
              <a:t>        </a:t>
            </a:r>
            <a:r>
              <a:rPr kumimoji="0" lang="zh-CN" altLang="zh-CN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  <a:cs typeface="+mn-cs"/>
              </a:rPr>
              <a:t>典型</a:t>
            </a:r>
            <a:r>
              <a:rPr kumimoji="0" lang="zh-CN" altLang="zh-CN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  <a:cs typeface="+mn-cs"/>
              </a:rPr>
              <a:t>调查作为一种非全面</a:t>
            </a:r>
            <a:r>
              <a:rPr kumimoji="0" lang="zh-CN" altLang="zh-CN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  <a:cs typeface="+mn-cs"/>
              </a:rPr>
              <a:t>调查</a:t>
            </a:r>
            <a:r>
              <a:rPr kumimoji="0" lang="zh-CN" alt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  <a:cs typeface="+mn-cs"/>
              </a:rPr>
              <a:t>，</a:t>
            </a:r>
            <a:r>
              <a:rPr kumimoji="0" lang="zh-CN" altLang="zh-CN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  <a:cs typeface="+mn-cs"/>
              </a:rPr>
              <a:t>其优点</a:t>
            </a:r>
            <a:r>
              <a:rPr kumimoji="0" lang="zh-CN" alt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  <a:cs typeface="+mn-cs"/>
              </a:rPr>
              <a:t>：</a:t>
            </a:r>
            <a:endParaRPr kumimoji="0" lang="en-US" altLang="zh-CN" sz="18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  <a:cs typeface="+mn-cs"/>
              </a:rPr>
              <a:t>        </a:t>
            </a:r>
            <a:r>
              <a:rPr kumimoji="0" lang="zh-CN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  <a:cs typeface="+mn-cs"/>
              </a:rPr>
              <a:t>调查</a:t>
            </a:r>
            <a:r>
              <a:rPr kumimoji="0" lang="zh-CN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  <a:cs typeface="+mn-cs"/>
              </a:rPr>
              <a:t>少量典型单位，可以节省人力、物力、财力；调查内容可以做到深入、全面、细致地研究市场现象的本质和规律性；典型调查在时间上也比较节省，可以迅速地取得调查结果，反映市场情况变动比较灵敏</a:t>
            </a:r>
            <a:r>
              <a:rPr kumimoji="0" lang="zh-CN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  <a:cs typeface="+mn-cs"/>
              </a:rPr>
              <a:t>。</a:t>
            </a:r>
            <a:endParaRPr kumimoji="0" lang="en-US" altLang="zh-CN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  <a:cs typeface="+mn-cs"/>
              </a:rPr>
              <a:t>        </a:t>
            </a:r>
            <a:r>
              <a:rPr kumimoji="0" lang="zh-CN" altLang="zh-CN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  <a:cs typeface="+mn-cs"/>
              </a:rPr>
              <a:t>典型</a:t>
            </a:r>
            <a:r>
              <a:rPr kumimoji="0" lang="zh-CN" altLang="zh-CN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  <a:cs typeface="+mn-cs"/>
              </a:rPr>
              <a:t>调查方法的</a:t>
            </a:r>
            <a:r>
              <a:rPr kumimoji="0" lang="zh-CN" altLang="zh-CN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  <a:cs typeface="+mn-cs"/>
              </a:rPr>
              <a:t>不足</a:t>
            </a:r>
            <a:r>
              <a:rPr kumimoji="0" lang="zh-CN" alt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  <a:cs typeface="+mn-cs"/>
              </a:rPr>
              <a:t>：</a:t>
            </a:r>
            <a:endParaRPr kumimoji="0" lang="en-US" altLang="zh-CN" sz="18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  <a:cs typeface="+mn-cs"/>
              </a:rPr>
              <a:t>        </a:t>
            </a:r>
            <a:r>
              <a:rPr kumimoji="0" lang="zh-CN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  <a:cs typeface="+mn-cs"/>
              </a:rPr>
              <a:t>在</a:t>
            </a:r>
            <a:r>
              <a:rPr kumimoji="0" lang="zh-CN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  <a:cs typeface="+mn-cs"/>
              </a:rPr>
              <a:t>选择典型单位时是根据调查者的主观判断，难于完全避免主观随意性；对于调查结论的适用范围，只能根据调查者的经验判断，无法用科学的手段做出准确测定；利用典型调查往往难于对市场现象总体进行定量研究。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楷体_GB2312" panose="02010609030101010101" pitchFamily="49" charset="-122"/>
              <a:cs typeface="+mn-cs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79512" y="0"/>
            <a:ext cx="500950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02.</a:t>
            </a: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第二章 </a:t>
            </a:r>
            <a:r>
              <a:rPr kumimoji="0" lang="zh-CN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  <a:cs typeface="+mn-cs"/>
              </a:rPr>
              <a:t>市场调查</a:t>
            </a:r>
            <a:r>
              <a:rPr kumimoji="0" lang="zh-CN" altLang="zh-CN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  <a:cs typeface="+mn-cs"/>
              </a:rPr>
              <a:t>的方式和步骤</a:t>
            </a:r>
            <a:endParaRPr kumimoji="0" lang="zh-CN" altLang="zh-CN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宋体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56920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矩形 30"/>
          <p:cNvSpPr>
            <a:spLocks noChangeArrowheads="1"/>
          </p:cNvSpPr>
          <p:nvPr/>
        </p:nvSpPr>
        <p:spPr bwMode="auto">
          <a:xfrm>
            <a:off x="611560" y="771550"/>
            <a:ext cx="8424863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  <a:cs typeface="+mn-cs"/>
              </a:rPr>
              <a:t> </a:t>
            </a:r>
            <a:r>
              <a:rPr kumimoji="0" lang="zh-CN" altLang="zh-CN" sz="20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  <a:cs typeface="+mn-cs"/>
              </a:rPr>
              <a:t>重点</a:t>
            </a: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  <a:cs typeface="+mn-cs"/>
              </a:rPr>
              <a:t>调查的主要特点</a:t>
            </a:r>
            <a:endParaRPr kumimoji="0" lang="en-US" altLang="zh-CN" sz="20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  <a:cs typeface="+mn-cs"/>
              </a:rPr>
              <a:t>        1.</a:t>
            </a:r>
            <a:r>
              <a:rPr kumimoji="0" lang="zh-CN" altLang="zh-CN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  <a:cs typeface="+mn-cs"/>
              </a:rPr>
              <a:t>调查</a:t>
            </a:r>
            <a:r>
              <a:rPr kumimoji="0" lang="zh-CN" altLang="zh-CN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  <a:cs typeface="+mn-cs"/>
              </a:rPr>
              <a:t>的目的是为了掌握和了解总体的基本数量状况，其调查数字结果虽不是对全部单位的调查结果，但由于重点单位的数量标志在标志总量中占比重很大，且这个比重是相对稳定的，可以将重点调查结果看做总体的基本</a:t>
            </a:r>
            <a:r>
              <a:rPr kumimoji="0" lang="zh-CN" altLang="zh-CN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  <a:cs typeface="+mn-cs"/>
              </a:rPr>
              <a:t>情况</a:t>
            </a:r>
            <a:r>
              <a:rPr kumimoji="0" lang="en-US" altLang="zh-CN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  <a:cs typeface="+mn-cs"/>
              </a:rPr>
              <a:t>;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  <a:cs typeface="+mn-cs"/>
              </a:rPr>
              <a:t>        2.</a:t>
            </a:r>
            <a:r>
              <a:rPr kumimoji="0" lang="zh-CN" altLang="zh-CN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  <a:cs typeface="+mn-cs"/>
              </a:rPr>
              <a:t>重点</a:t>
            </a:r>
            <a:r>
              <a:rPr kumimoji="0" lang="zh-CN" altLang="zh-CN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  <a:cs typeface="+mn-cs"/>
              </a:rPr>
              <a:t>调查在人、财、物力和时间上都比较</a:t>
            </a:r>
            <a:r>
              <a:rPr kumimoji="0" lang="zh-CN" altLang="zh-CN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  <a:cs typeface="+mn-cs"/>
              </a:rPr>
              <a:t>节省</a:t>
            </a:r>
            <a:r>
              <a:rPr kumimoji="0" lang="en-US" altLang="zh-CN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  <a:cs typeface="+mn-cs"/>
              </a:rPr>
              <a:t>;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  <a:cs typeface="+mn-cs"/>
              </a:rPr>
              <a:t>        3.</a:t>
            </a:r>
            <a:r>
              <a:rPr kumimoji="0" lang="zh-CN" altLang="zh-CN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  <a:cs typeface="+mn-cs"/>
              </a:rPr>
              <a:t>重点</a:t>
            </a:r>
            <a:r>
              <a:rPr kumimoji="0" lang="zh-CN" altLang="zh-CN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  <a:cs typeface="+mn-cs"/>
              </a:rPr>
              <a:t>调查适用的对象，是总体中确有重点单位存在的市场现象，若总体各单位发展得比较平衡，就无从说哪些单位是重点单位，也就不能采用重点调查法</a:t>
            </a:r>
            <a:r>
              <a:rPr kumimoji="0" lang="zh-CN" altLang="zh-CN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  <a:cs typeface="+mn-cs"/>
              </a:rPr>
              <a:t>。</a:t>
            </a:r>
            <a:endParaRPr kumimoji="0" lang="zh-CN" altLang="zh-CN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宋体" charset="-122"/>
              <a:cs typeface="+mn-cs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79512" y="0"/>
            <a:ext cx="500950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02.</a:t>
            </a: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第二章 </a:t>
            </a:r>
            <a:r>
              <a:rPr kumimoji="0" lang="zh-CN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  <a:cs typeface="+mn-cs"/>
              </a:rPr>
              <a:t>市场调查</a:t>
            </a:r>
            <a:r>
              <a:rPr kumimoji="0" lang="zh-CN" altLang="zh-CN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  <a:cs typeface="+mn-cs"/>
              </a:rPr>
              <a:t>的方式和步骤</a:t>
            </a:r>
            <a:endParaRPr kumimoji="0" lang="zh-CN" altLang="zh-CN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宋体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89488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27584" y="1131590"/>
            <a:ext cx="792088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b="1" dirty="0" smtClean="0"/>
              <a:t>第三章 </a:t>
            </a:r>
            <a:r>
              <a:rPr lang="zh-CN" altLang="zh-CN" b="1" dirty="0" smtClean="0"/>
              <a:t>市场</a:t>
            </a:r>
            <a:r>
              <a:rPr lang="zh-CN" altLang="zh-CN" b="1" dirty="0"/>
              <a:t>抽样调查</a:t>
            </a:r>
            <a:endParaRPr lang="zh-CN" altLang="zh-CN" dirty="0"/>
          </a:p>
          <a:p>
            <a:endParaRPr lang="en-US" altLang="zh-CN" dirty="0"/>
          </a:p>
          <a:p>
            <a:r>
              <a:rPr lang="zh-CN" altLang="zh-CN" dirty="0" smtClean="0"/>
              <a:t>重点</a:t>
            </a:r>
            <a:r>
              <a:rPr lang="zh-CN" altLang="zh-CN" dirty="0"/>
              <a:t>掌握：</a:t>
            </a:r>
          </a:p>
          <a:p>
            <a:pPr lvl="0"/>
            <a:endParaRPr lang="en-US" altLang="zh-CN" dirty="0" smtClean="0"/>
          </a:p>
          <a:p>
            <a:pPr lvl="0"/>
            <a:r>
              <a:rPr lang="zh-CN" altLang="zh-CN" dirty="0" smtClean="0"/>
              <a:t>抽样调查</a:t>
            </a:r>
            <a:r>
              <a:rPr lang="zh-CN" altLang="zh-CN" dirty="0"/>
              <a:t>的特点和</a:t>
            </a:r>
            <a:r>
              <a:rPr lang="zh-CN" altLang="zh-CN" dirty="0" smtClean="0"/>
              <a:t>程序</a:t>
            </a:r>
            <a:r>
              <a:rPr lang="zh-CN" altLang="en-US" dirty="0" smtClean="0"/>
              <a:t>；</a:t>
            </a:r>
            <a:endParaRPr lang="en-US" altLang="zh-CN" dirty="0" smtClean="0"/>
          </a:p>
          <a:p>
            <a:pPr lvl="0"/>
            <a:r>
              <a:rPr lang="zh-CN" altLang="zh-CN" dirty="0" smtClean="0"/>
              <a:t>单纯</a:t>
            </a:r>
            <a:r>
              <a:rPr lang="zh-CN" altLang="zh-CN" dirty="0"/>
              <a:t>随机抽样、等距随机抽样、类型随机抽样、整群随机抽样的含义及</a:t>
            </a:r>
            <a:r>
              <a:rPr lang="zh-CN" altLang="zh-CN" dirty="0" smtClean="0"/>
              <a:t>特征</a:t>
            </a:r>
            <a:r>
              <a:rPr lang="zh-CN" altLang="en-US" dirty="0" smtClean="0"/>
              <a:t>；</a:t>
            </a:r>
            <a:r>
              <a:rPr lang="zh-CN" altLang="zh-CN" dirty="0" smtClean="0"/>
              <a:t>单纯</a:t>
            </a:r>
            <a:r>
              <a:rPr lang="zh-CN" altLang="zh-CN" dirty="0"/>
              <a:t>随机抽样方式下，抽样误差的计算及对总体的</a:t>
            </a:r>
            <a:r>
              <a:rPr lang="zh-CN" altLang="zh-CN" dirty="0" smtClean="0"/>
              <a:t>推断</a:t>
            </a:r>
            <a:r>
              <a:rPr lang="zh-CN" altLang="en-US" dirty="0" smtClean="0"/>
              <a:t>；</a:t>
            </a:r>
            <a:endParaRPr lang="en-US" altLang="zh-CN" dirty="0" smtClean="0"/>
          </a:p>
          <a:p>
            <a:pPr lvl="0"/>
            <a:r>
              <a:rPr lang="zh-CN" altLang="zh-CN" dirty="0" smtClean="0"/>
              <a:t>定额抽样</a:t>
            </a:r>
            <a:r>
              <a:rPr lang="zh-CN" altLang="zh-CN" dirty="0"/>
              <a:t>的含义、类型及特征</a:t>
            </a:r>
            <a:r>
              <a:rPr lang="zh-CN" altLang="zh-CN" dirty="0" smtClean="0"/>
              <a:t>。</a:t>
            </a:r>
            <a:r>
              <a:rPr lang="en-US" altLang="zh-CN" dirty="0" smtClean="0">
                <a:hlinkClick r:id="rId2" action="ppaction://hlinkfile"/>
              </a:rPr>
              <a:t>..\</a:t>
            </a:r>
            <a:r>
              <a:rPr lang="zh-CN" altLang="en-US" dirty="0" smtClean="0">
                <a:hlinkClick r:id="rId2" action="ppaction://hlinkfile"/>
              </a:rPr>
              <a:t>例题</a:t>
            </a:r>
            <a:r>
              <a:rPr lang="en-US" altLang="zh-CN" dirty="0" smtClean="0">
                <a:hlinkClick r:id="rId2" action="ppaction://hlinkfile"/>
              </a:rPr>
              <a:t>.</a:t>
            </a:r>
            <a:r>
              <a:rPr lang="en-US" altLang="zh-CN" dirty="0" err="1" smtClean="0">
                <a:hlinkClick r:id="rId2" action="ppaction://hlinkfile"/>
              </a:rPr>
              <a:t>docx</a:t>
            </a:r>
            <a:endParaRPr lang="zh-CN" altLang="zh-CN" dirty="0"/>
          </a:p>
        </p:txBody>
      </p:sp>
      <p:sp>
        <p:nvSpPr>
          <p:cNvPr id="3" name="矩形 2"/>
          <p:cNvSpPr/>
          <p:nvPr/>
        </p:nvSpPr>
        <p:spPr>
          <a:xfrm>
            <a:off x="179512" y="267494"/>
            <a:ext cx="19239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1" kern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03 </a:t>
            </a:r>
            <a:r>
              <a:rPr lang="zh-CN" altLang="en-US" b="1" kern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重点教学内容</a:t>
            </a:r>
            <a:endParaRPr lang="en-US" altLang="zh-CN" b="1" kern="0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835696" y="1275606"/>
            <a:ext cx="597666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zh-CN" b="1" dirty="0"/>
              <a:t>第四</a:t>
            </a:r>
            <a:r>
              <a:rPr lang="zh-CN" altLang="zh-CN" b="1" dirty="0" smtClean="0"/>
              <a:t>章</a:t>
            </a:r>
            <a:r>
              <a:rPr lang="en-US" altLang="zh-CN" b="1" dirty="0" smtClean="0"/>
              <a:t> </a:t>
            </a:r>
            <a:r>
              <a:rPr lang="zh-CN" altLang="zh-CN" b="1" dirty="0" smtClean="0"/>
              <a:t>文案</a:t>
            </a:r>
            <a:r>
              <a:rPr lang="zh-CN" altLang="zh-CN" b="1" dirty="0"/>
              <a:t>调查法</a:t>
            </a:r>
          </a:p>
          <a:p>
            <a:endParaRPr lang="en-US" altLang="zh-CN" dirty="0"/>
          </a:p>
          <a:p>
            <a:r>
              <a:rPr lang="zh-CN" altLang="zh-CN" dirty="0" smtClean="0"/>
              <a:t>重点</a:t>
            </a:r>
            <a:r>
              <a:rPr lang="zh-CN" altLang="zh-CN" dirty="0"/>
              <a:t>掌握：</a:t>
            </a:r>
          </a:p>
          <a:p>
            <a:pPr lvl="0"/>
            <a:endParaRPr lang="en-US" altLang="zh-CN" dirty="0" smtClean="0"/>
          </a:p>
          <a:p>
            <a:r>
              <a:rPr lang="zh-CN" altLang="zh-CN" dirty="0" smtClean="0"/>
              <a:t>文案</a:t>
            </a:r>
            <a:r>
              <a:rPr lang="zh-CN" altLang="zh-CN" dirty="0"/>
              <a:t>调查法及其</a:t>
            </a:r>
            <a:r>
              <a:rPr lang="zh-CN" altLang="zh-CN" dirty="0" smtClean="0"/>
              <a:t>功能</a:t>
            </a:r>
            <a:r>
              <a:rPr lang="zh-CN" altLang="en-US" dirty="0" smtClean="0"/>
              <a:t>；</a:t>
            </a:r>
            <a:endParaRPr lang="zh-CN" altLang="zh-CN" dirty="0"/>
          </a:p>
          <a:p>
            <a:r>
              <a:rPr lang="zh-CN" altLang="zh-CN" dirty="0" smtClean="0"/>
              <a:t>文案</a:t>
            </a:r>
            <a:r>
              <a:rPr lang="zh-CN" altLang="zh-CN" dirty="0"/>
              <a:t>调查的渠道和</a:t>
            </a:r>
            <a:r>
              <a:rPr lang="zh-CN" altLang="zh-CN" dirty="0" smtClean="0"/>
              <a:t>方法</a:t>
            </a:r>
            <a:r>
              <a:rPr lang="zh-CN" altLang="en-US" dirty="0" smtClean="0"/>
              <a:t>。</a:t>
            </a:r>
            <a:endParaRPr lang="zh-CN" altLang="zh-CN" dirty="0"/>
          </a:p>
          <a:p>
            <a:pPr lvl="0"/>
            <a:endParaRPr lang="zh-CN" altLang="zh-CN" dirty="0"/>
          </a:p>
        </p:txBody>
      </p:sp>
      <p:sp>
        <p:nvSpPr>
          <p:cNvPr id="3" name="矩形 2"/>
          <p:cNvSpPr/>
          <p:nvPr/>
        </p:nvSpPr>
        <p:spPr>
          <a:xfrm>
            <a:off x="179512" y="267494"/>
            <a:ext cx="19239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1" kern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03 </a:t>
            </a:r>
            <a:r>
              <a:rPr lang="zh-CN" altLang="en-US" b="1" kern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重点教学内容</a:t>
            </a:r>
            <a:endParaRPr lang="en-US" altLang="zh-CN" b="1" kern="0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26955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267744" y="1419622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zh-CN" altLang="zh-CN" b="1" dirty="0" smtClean="0"/>
              <a:t>第</a:t>
            </a:r>
            <a:r>
              <a:rPr lang="zh-CN" altLang="en-US" b="1" dirty="0" smtClean="0"/>
              <a:t>五</a:t>
            </a:r>
            <a:r>
              <a:rPr lang="zh-CN" altLang="zh-CN" b="1" dirty="0" smtClean="0"/>
              <a:t>章 </a:t>
            </a:r>
            <a:r>
              <a:rPr lang="zh-CN" altLang="zh-CN" b="1" dirty="0"/>
              <a:t>市场观察法和访问法</a:t>
            </a:r>
            <a:endParaRPr lang="zh-CN" altLang="zh-CN" dirty="0"/>
          </a:p>
          <a:p>
            <a:endParaRPr lang="en-US" altLang="zh-CN" dirty="0" smtClean="0"/>
          </a:p>
          <a:p>
            <a:r>
              <a:rPr lang="zh-CN" altLang="zh-CN" dirty="0" smtClean="0"/>
              <a:t>重点</a:t>
            </a:r>
            <a:r>
              <a:rPr lang="zh-CN" altLang="zh-CN" dirty="0"/>
              <a:t>掌握：</a:t>
            </a:r>
          </a:p>
          <a:p>
            <a:pPr lvl="0"/>
            <a:endParaRPr lang="en-US" altLang="zh-CN" dirty="0" smtClean="0"/>
          </a:p>
          <a:p>
            <a:pPr lvl="0"/>
            <a:r>
              <a:rPr lang="zh-CN" altLang="zh-CN" dirty="0" smtClean="0"/>
              <a:t>市场观察法的概念和特点</a:t>
            </a:r>
            <a:r>
              <a:rPr lang="zh-CN" altLang="en-US" dirty="0" smtClean="0"/>
              <a:t>；</a:t>
            </a:r>
            <a:endParaRPr lang="en-US" altLang="zh-CN" dirty="0" smtClean="0"/>
          </a:p>
          <a:p>
            <a:pPr lvl="0"/>
            <a:r>
              <a:rPr lang="zh-CN" altLang="zh-CN" dirty="0" smtClean="0"/>
              <a:t>应用观察法的基本原则和要求</a:t>
            </a:r>
            <a:r>
              <a:rPr lang="zh-CN" altLang="en-US" dirty="0" smtClean="0"/>
              <a:t>；</a:t>
            </a:r>
            <a:endParaRPr lang="en-US" altLang="zh-CN" dirty="0" smtClean="0"/>
          </a:p>
          <a:p>
            <a:pPr lvl="0"/>
            <a:r>
              <a:rPr lang="zh-CN" altLang="zh-CN" dirty="0" smtClean="0"/>
              <a:t>市场访问调查法的概念和特点。</a:t>
            </a:r>
            <a:endParaRPr lang="zh-CN" altLang="en-US" dirty="0" smtClean="0"/>
          </a:p>
        </p:txBody>
      </p:sp>
      <p:sp>
        <p:nvSpPr>
          <p:cNvPr id="3" name="矩形 2"/>
          <p:cNvSpPr/>
          <p:nvPr/>
        </p:nvSpPr>
        <p:spPr>
          <a:xfrm>
            <a:off x="179512" y="195486"/>
            <a:ext cx="19239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1" kern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03 </a:t>
            </a:r>
            <a:r>
              <a:rPr lang="zh-CN" altLang="en-US" b="1" kern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重点教学内容</a:t>
            </a:r>
            <a:endParaRPr lang="en-US" altLang="zh-CN" b="1" kern="0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123728" y="1131590"/>
            <a:ext cx="4572000" cy="272382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zh-CN" altLang="en-US" b="1" dirty="0" smtClean="0"/>
              <a:t> 第六章 </a:t>
            </a:r>
            <a:r>
              <a:rPr lang="zh-CN" altLang="zh-CN" b="1" dirty="0" smtClean="0"/>
              <a:t>市场</a:t>
            </a:r>
            <a:r>
              <a:rPr lang="zh-CN" altLang="zh-CN" b="1" dirty="0"/>
              <a:t>问卷调查法</a:t>
            </a:r>
            <a:endParaRPr lang="zh-CN" altLang="zh-CN" dirty="0"/>
          </a:p>
          <a:p>
            <a:endParaRPr lang="en-US" altLang="zh-CN" dirty="0" smtClean="0"/>
          </a:p>
          <a:p>
            <a:r>
              <a:rPr lang="zh-CN" altLang="zh-CN" dirty="0" smtClean="0"/>
              <a:t>重点</a:t>
            </a:r>
            <a:r>
              <a:rPr lang="zh-CN" altLang="zh-CN" dirty="0"/>
              <a:t>掌握：</a:t>
            </a:r>
          </a:p>
          <a:p>
            <a:pPr lvl="0"/>
            <a:endParaRPr lang="en-US" altLang="zh-CN" dirty="0" smtClean="0"/>
          </a:p>
          <a:p>
            <a:pPr lvl="0"/>
            <a:r>
              <a:rPr lang="zh-CN" altLang="zh-CN" dirty="0" smtClean="0"/>
              <a:t>问卷调查</a:t>
            </a:r>
            <a:r>
              <a:rPr lang="zh-CN" altLang="zh-CN" dirty="0"/>
              <a:t>法的概念和</a:t>
            </a:r>
            <a:r>
              <a:rPr lang="zh-CN" altLang="zh-CN" dirty="0" smtClean="0"/>
              <a:t>特点</a:t>
            </a:r>
            <a:r>
              <a:rPr lang="zh-CN" altLang="en-US" dirty="0" smtClean="0"/>
              <a:t>；</a:t>
            </a:r>
            <a:endParaRPr lang="en-US" altLang="zh-CN" dirty="0" smtClean="0"/>
          </a:p>
          <a:p>
            <a:pPr lvl="0"/>
            <a:r>
              <a:rPr lang="zh-CN" altLang="zh-CN" dirty="0" smtClean="0"/>
              <a:t>问卷</a:t>
            </a:r>
            <a:r>
              <a:rPr lang="zh-CN" altLang="zh-CN" dirty="0"/>
              <a:t>中问题的</a:t>
            </a:r>
            <a:r>
              <a:rPr lang="zh-CN" altLang="zh-CN" dirty="0" smtClean="0"/>
              <a:t>选择</a:t>
            </a:r>
            <a:r>
              <a:rPr lang="zh-CN" altLang="en-US" dirty="0" smtClean="0"/>
              <a:t>、</a:t>
            </a:r>
            <a:r>
              <a:rPr lang="zh-CN" altLang="zh-CN" dirty="0" smtClean="0"/>
              <a:t>表述</a:t>
            </a:r>
            <a:r>
              <a:rPr lang="zh-CN" altLang="zh-CN" dirty="0"/>
              <a:t>应</a:t>
            </a:r>
            <a:r>
              <a:rPr lang="zh-CN" altLang="en-US" dirty="0" smtClean="0"/>
              <a:t>遵循</a:t>
            </a:r>
            <a:r>
              <a:rPr lang="zh-CN" altLang="zh-CN" dirty="0" smtClean="0"/>
              <a:t>的原则</a:t>
            </a:r>
            <a:r>
              <a:rPr lang="zh-CN" altLang="en-US" dirty="0" smtClean="0"/>
              <a:t>；</a:t>
            </a:r>
            <a:endParaRPr lang="en-US" altLang="zh-CN" dirty="0" smtClean="0"/>
          </a:p>
          <a:p>
            <a:pPr lvl="0"/>
            <a:r>
              <a:rPr lang="zh-CN" altLang="zh-CN" dirty="0" smtClean="0"/>
              <a:t>问卷</a:t>
            </a:r>
            <a:r>
              <a:rPr lang="zh-CN" altLang="zh-CN" dirty="0"/>
              <a:t>中问题答案设计的</a:t>
            </a:r>
            <a:r>
              <a:rPr lang="zh-CN" altLang="zh-CN" dirty="0" smtClean="0"/>
              <a:t>原则</a:t>
            </a:r>
            <a:r>
              <a:rPr lang="zh-CN" altLang="en-US" dirty="0" smtClean="0"/>
              <a:t>；</a:t>
            </a:r>
            <a:endParaRPr lang="zh-CN" altLang="zh-CN" dirty="0"/>
          </a:p>
          <a:p>
            <a:pPr lvl="0"/>
            <a:r>
              <a:rPr lang="zh-CN" altLang="zh-CN" dirty="0"/>
              <a:t>问卷调查</a:t>
            </a:r>
            <a:r>
              <a:rPr lang="zh-CN" altLang="zh-CN" dirty="0" smtClean="0"/>
              <a:t>法应用</a:t>
            </a:r>
            <a:r>
              <a:rPr lang="zh-CN" altLang="zh-CN" dirty="0"/>
              <a:t>的程序及其适用范围。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None/>
              <a:defRPr/>
            </a:pP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179512" y="267494"/>
            <a:ext cx="19239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1" kern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03 </a:t>
            </a:r>
            <a:r>
              <a:rPr lang="zh-CN" altLang="en-US" b="1" kern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重点教学内容</a:t>
            </a:r>
            <a:endParaRPr lang="en-US" altLang="zh-CN" b="1" kern="0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195736" y="1203598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b="1" dirty="0" smtClean="0"/>
              <a:t>第七章 </a:t>
            </a:r>
            <a:r>
              <a:rPr lang="zh-CN" altLang="zh-CN" b="1" dirty="0" smtClean="0"/>
              <a:t> </a:t>
            </a:r>
            <a:r>
              <a:rPr lang="zh-CN" altLang="zh-CN" b="1" dirty="0"/>
              <a:t>市场实验</a:t>
            </a:r>
            <a:r>
              <a:rPr lang="zh-CN" altLang="zh-CN" b="1" dirty="0" smtClean="0"/>
              <a:t>调查法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zh-CN" dirty="0" smtClean="0"/>
              <a:t>重点</a:t>
            </a:r>
            <a:r>
              <a:rPr lang="zh-CN" altLang="zh-CN" dirty="0"/>
              <a:t>掌握：</a:t>
            </a:r>
          </a:p>
          <a:p>
            <a:pPr lvl="0"/>
            <a:endParaRPr lang="en-US" altLang="zh-CN" dirty="0" smtClean="0"/>
          </a:p>
          <a:p>
            <a:pPr lvl="0"/>
            <a:r>
              <a:rPr lang="zh-CN" altLang="zh-CN" dirty="0" smtClean="0"/>
              <a:t>市场</a:t>
            </a:r>
            <a:r>
              <a:rPr lang="zh-CN" altLang="zh-CN" dirty="0"/>
              <a:t>实验调查法的</a:t>
            </a:r>
            <a:r>
              <a:rPr lang="zh-CN" altLang="zh-CN" dirty="0" smtClean="0"/>
              <a:t>概念</a:t>
            </a:r>
            <a:r>
              <a:rPr lang="zh-CN" altLang="en-US" dirty="0" smtClean="0"/>
              <a:t>；</a:t>
            </a:r>
            <a:endParaRPr lang="zh-CN" altLang="zh-CN" dirty="0"/>
          </a:p>
          <a:p>
            <a:pPr lvl="0"/>
            <a:r>
              <a:rPr lang="zh-CN" altLang="zh-CN" dirty="0"/>
              <a:t>市场实验调查法的应用</a:t>
            </a:r>
            <a:r>
              <a:rPr lang="zh-CN" altLang="zh-CN" dirty="0" smtClean="0"/>
              <a:t>步骤</a:t>
            </a:r>
            <a:r>
              <a:rPr lang="zh-CN" altLang="en-US" dirty="0" smtClean="0"/>
              <a:t>；</a:t>
            </a:r>
            <a:endParaRPr lang="zh-CN" altLang="zh-CN" dirty="0"/>
          </a:p>
          <a:p>
            <a:r>
              <a:rPr lang="zh-CN" altLang="zh-CN" dirty="0"/>
              <a:t>实验调查须注意</a:t>
            </a:r>
            <a:r>
              <a:rPr lang="zh-CN" altLang="zh-CN" dirty="0" smtClean="0"/>
              <a:t>的</a:t>
            </a:r>
            <a:r>
              <a:rPr lang="zh-CN" altLang="en-US" dirty="0" smtClean="0"/>
              <a:t>问题</a:t>
            </a:r>
            <a:r>
              <a:rPr lang="zh-CN" altLang="zh-CN" dirty="0" smtClean="0"/>
              <a:t>。</a:t>
            </a:r>
            <a:endParaRPr lang="zh-CN" altLang="en-US" dirty="0" smtClean="0"/>
          </a:p>
        </p:txBody>
      </p:sp>
      <p:sp>
        <p:nvSpPr>
          <p:cNvPr id="3" name="矩形 2"/>
          <p:cNvSpPr/>
          <p:nvPr/>
        </p:nvSpPr>
        <p:spPr>
          <a:xfrm>
            <a:off x="323528" y="267494"/>
            <a:ext cx="19239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1" kern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03 </a:t>
            </a:r>
            <a:r>
              <a:rPr lang="zh-CN" altLang="en-US" b="1" kern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重点教学内容</a:t>
            </a:r>
            <a:endParaRPr lang="en-US" altLang="zh-CN" b="1" kern="0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 descr="F:\Ripple Zhou\我的作品\PPT制作\图片\shutterstock_93224269.jpg"/>
          <p:cNvPicPr>
            <a:picLocks noChangeAspect="1" noChangeArrowheads="1"/>
          </p:cNvPicPr>
          <p:nvPr/>
        </p:nvPicPr>
        <p:blipFill>
          <a:blip r:embed="rId2" cstate="print"/>
          <a:srcRect l="62433" t="-237" b="-2"/>
          <a:stretch>
            <a:fillRect/>
          </a:stretch>
        </p:blipFill>
        <p:spPr bwMode="auto">
          <a:xfrm>
            <a:off x="0" y="-4763"/>
            <a:ext cx="3132138" cy="518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等腰三角形 3"/>
          <p:cNvSpPr/>
          <p:nvPr/>
        </p:nvSpPr>
        <p:spPr>
          <a:xfrm rot="5400000">
            <a:off x="3058319" y="-2381"/>
            <a:ext cx="1062038" cy="1060450"/>
          </a:xfrm>
          <a:prstGeom prst="triangle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4339" name="组合 28"/>
          <p:cNvGrpSpPr>
            <a:grpSpLocks/>
          </p:cNvGrpSpPr>
          <p:nvPr/>
        </p:nvGrpSpPr>
        <p:grpSpPr bwMode="auto">
          <a:xfrm rot="-5400000">
            <a:off x="1489075" y="922338"/>
            <a:ext cx="5157788" cy="3313112"/>
            <a:chOff x="5796136" y="4871088"/>
            <a:chExt cx="9177338" cy="2514600"/>
          </a:xfrm>
        </p:grpSpPr>
        <p:sp>
          <p:nvSpPr>
            <p:cNvPr id="40" name="矩形 22"/>
            <p:cNvSpPr/>
            <p:nvPr/>
          </p:nvSpPr>
          <p:spPr>
            <a:xfrm>
              <a:off x="5796137" y="4871088"/>
              <a:ext cx="9177338" cy="2492912"/>
            </a:xfrm>
            <a:custGeom>
              <a:avLst/>
              <a:gdLst>
                <a:gd name="connsiteX0" fmla="*/ 0 w 9144000"/>
                <a:gd name="connsiteY0" fmla="*/ 0 h 1781175"/>
                <a:gd name="connsiteX1" fmla="*/ 9144000 w 9144000"/>
                <a:gd name="connsiteY1" fmla="*/ 0 h 1781175"/>
                <a:gd name="connsiteX2" fmla="*/ 9144000 w 9144000"/>
                <a:gd name="connsiteY2" fmla="*/ 1781175 h 1781175"/>
                <a:gd name="connsiteX3" fmla="*/ 0 w 9144000"/>
                <a:gd name="connsiteY3" fmla="*/ 1781175 h 1781175"/>
                <a:gd name="connsiteX4" fmla="*/ 0 w 9144000"/>
                <a:gd name="connsiteY4" fmla="*/ 0 h 1781175"/>
                <a:gd name="connsiteX0" fmla="*/ 0 w 9144000"/>
                <a:gd name="connsiteY0" fmla="*/ 0 h 3140075"/>
                <a:gd name="connsiteX1" fmla="*/ 9144000 w 9144000"/>
                <a:gd name="connsiteY1" fmla="*/ 1358900 h 3140075"/>
                <a:gd name="connsiteX2" fmla="*/ 9144000 w 9144000"/>
                <a:gd name="connsiteY2" fmla="*/ 3140075 h 3140075"/>
                <a:gd name="connsiteX3" fmla="*/ 0 w 9144000"/>
                <a:gd name="connsiteY3" fmla="*/ 3140075 h 3140075"/>
                <a:gd name="connsiteX4" fmla="*/ 0 w 9144000"/>
                <a:gd name="connsiteY4" fmla="*/ 0 h 3140075"/>
                <a:gd name="connsiteX0" fmla="*/ 0 w 9144000"/>
                <a:gd name="connsiteY0" fmla="*/ 0 h 3140075"/>
                <a:gd name="connsiteX1" fmla="*/ 9144000 w 9144000"/>
                <a:gd name="connsiteY1" fmla="*/ 1358900 h 3140075"/>
                <a:gd name="connsiteX2" fmla="*/ 9144000 w 9144000"/>
                <a:gd name="connsiteY2" fmla="*/ 3140075 h 3140075"/>
                <a:gd name="connsiteX3" fmla="*/ 0 w 9144000"/>
                <a:gd name="connsiteY3" fmla="*/ 3140075 h 3140075"/>
                <a:gd name="connsiteX4" fmla="*/ 0 w 9144000"/>
                <a:gd name="connsiteY4" fmla="*/ 0 h 3140075"/>
                <a:gd name="connsiteX0" fmla="*/ 0 w 9144000"/>
                <a:gd name="connsiteY0" fmla="*/ 0 h 3140075"/>
                <a:gd name="connsiteX1" fmla="*/ 9136380 w 9144000"/>
                <a:gd name="connsiteY1" fmla="*/ 1640840 h 3140075"/>
                <a:gd name="connsiteX2" fmla="*/ 9144000 w 9144000"/>
                <a:gd name="connsiteY2" fmla="*/ 3140075 h 3140075"/>
                <a:gd name="connsiteX3" fmla="*/ 0 w 9144000"/>
                <a:gd name="connsiteY3" fmla="*/ 3140075 h 3140075"/>
                <a:gd name="connsiteX4" fmla="*/ 0 w 9144000"/>
                <a:gd name="connsiteY4" fmla="*/ 0 h 3140075"/>
                <a:gd name="connsiteX0" fmla="*/ 0 w 9145905"/>
                <a:gd name="connsiteY0" fmla="*/ 0 h 3140075"/>
                <a:gd name="connsiteX1" fmla="*/ 9145905 w 9145905"/>
                <a:gd name="connsiteY1" fmla="*/ 2046390 h 3140075"/>
                <a:gd name="connsiteX2" fmla="*/ 9144000 w 9145905"/>
                <a:gd name="connsiteY2" fmla="*/ 3140075 h 3140075"/>
                <a:gd name="connsiteX3" fmla="*/ 0 w 9145905"/>
                <a:gd name="connsiteY3" fmla="*/ 3140075 h 3140075"/>
                <a:gd name="connsiteX4" fmla="*/ 0 w 9145905"/>
                <a:gd name="connsiteY4" fmla="*/ 0 h 3140075"/>
                <a:gd name="connsiteX0" fmla="*/ 0 w 9155430"/>
                <a:gd name="connsiteY0" fmla="*/ 0 h 2768328"/>
                <a:gd name="connsiteX1" fmla="*/ 9155430 w 9155430"/>
                <a:gd name="connsiteY1" fmla="*/ 1674643 h 2768328"/>
                <a:gd name="connsiteX2" fmla="*/ 9153525 w 9155430"/>
                <a:gd name="connsiteY2" fmla="*/ 2768328 h 2768328"/>
                <a:gd name="connsiteX3" fmla="*/ 9525 w 9155430"/>
                <a:gd name="connsiteY3" fmla="*/ 2768328 h 2768328"/>
                <a:gd name="connsiteX4" fmla="*/ 0 w 9155430"/>
                <a:gd name="connsiteY4" fmla="*/ 0 h 2768328"/>
                <a:gd name="connsiteX0" fmla="*/ 0 w 9155430"/>
                <a:gd name="connsiteY0" fmla="*/ 80585 h 2848913"/>
                <a:gd name="connsiteX1" fmla="*/ 9155430 w 9155430"/>
                <a:gd name="connsiteY1" fmla="*/ 1755228 h 2848913"/>
                <a:gd name="connsiteX2" fmla="*/ 9153525 w 9155430"/>
                <a:gd name="connsiteY2" fmla="*/ 2848913 h 2848913"/>
                <a:gd name="connsiteX3" fmla="*/ 9525 w 9155430"/>
                <a:gd name="connsiteY3" fmla="*/ 2848913 h 2848913"/>
                <a:gd name="connsiteX4" fmla="*/ 0 w 9155430"/>
                <a:gd name="connsiteY4" fmla="*/ 80585 h 2848913"/>
                <a:gd name="connsiteX0" fmla="*/ 0 w 9155430"/>
                <a:gd name="connsiteY0" fmla="*/ 73987 h 2842315"/>
                <a:gd name="connsiteX1" fmla="*/ 9155430 w 9155430"/>
                <a:gd name="connsiteY1" fmla="*/ 1748630 h 2842315"/>
                <a:gd name="connsiteX2" fmla="*/ 9153525 w 9155430"/>
                <a:gd name="connsiteY2" fmla="*/ 2842315 h 2842315"/>
                <a:gd name="connsiteX3" fmla="*/ 9525 w 9155430"/>
                <a:gd name="connsiteY3" fmla="*/ 2842315 h 2842315"/>
                <a:gd name="connsiteX4" fmla="*/ 0 w 9155430"/>
                <a:gd name="connsiteY4" fmla="*/ 73987 h 2842315"/>
                <a:gd name="connsiteX0" fmla="*/ 0 w 9155430"/>
                <a:gd name="connsiteY0" fmla="*/ 94225 h 2385524"/>
                <a:gd name="connsiteX1" fmla="*/ 9155430 w 9155430"/>
                <a:gd name="connsiteY1" fmla="*/ 1291839 h 2385524"/>
                <a:gd name="connsiteX2" fmla="*/ 9153525 w 9155430"/>
                <a:gd name="connsiteY2" fmla="*/ 2385524 h 2385524"/>
                <a:gd name="connsiteX3" fmla="*/ 9525 w 9155430"/>
                <a:gd name="connsiteY3" fmla="*/ 2385524 h 2385524"/>
                <a:gd name="connsiteX4" fmla="*/ 0 w 9155430"/>
                <a:gd name="connsiteY4" fmla="*/ 94225 h 2385524"/>
                <a:gd name="connsiteX0" fmla="*/ 0 w 9155430"/>
                <a:gd name="connsiteY0" fmla="*/ 102559 h 2251586"/>
                <a:gd name="connsiteX1" fmla="*/ 9155430 w 9155430"/>
                <a:gd name="connsiteY1" fmla="*/ 1157901 h 2251586"/>
                <a:gd name="connsiteX2" fmla="*/ 9153525 w 9155430"/>
                <a:gd name="connsiteY2" fmla="*/ 2251586 h 2251586"/>
                <a:gd name="connsiteX3" fmla="*/ 9525 w 9155430"/>
                <a:gd name="connsiteY3" fmla="*/ 2251586 h 2251586"/>
                <a:gd name="connsiteX4" fmla="*/ 0 w 9155430"/>
                <a:gd name="connsiteY4" fmla="*/ 102559 h 2251586"/>
                <a:gd name="connsiteX0" fmla="*/ 0 w 9155430"/>
                <a:gd name="connsiteY0" fmla="*/ 0 h 2149027"/>
                <a:gd name="connsiteX1" fmla="*/ 9155430 w 9155430"/>
                <a:gd name="connsiteY1" fmla="*/ 1055342 h 2149027"/>
                <a:gd name="connsiteX2" fmla="*/ 9153525 w 9155430"/>
                <a:gd name="connsiteY2" fmla="*/ 2149027 h 2149027"/>
                <a:gd name="connsiteX3" fmla="*/ 9525 w 9155430"/>
                <a:gd name="connsiteY3" fmla="*/ 2149027 h 2149027"/>
                <a:gd name="connsiteX4" fmla="*/ 0 w 9155430"/>
                <a:gd name="connsiteY4" fmla="*/ 0 h 2149027"/>
                <a:gd name="connsiteX0" fmla="*/ 0 w 9155430"/>
                <a:gd name="connsiteY0" fmla="*/ 3436 h 2152463"/>
                <a:gd name="connsiteX1" fmla="*/ 9155430 w 9155430"/>
                <a:gd name="connsiteY1" fmla="*/ 1058778 h 2152463"/>
                <a:gd name="connsiteX2" fmla="*/ 9153525 w 9155430"/>
                <a:gd name="connsiteY2" fmla="*/ 2152463 h 2152463"/>
                <a:gd name="connsiteX3" fmla="*/ 9525 w 9155430"/>
                <a:gd name="connsiteY3" fmla="*/ 2152463 h 2152463"/>
                <a:gd name="connsiteX4" fmla="*/ 0 w 9155430"/>
                <a:gd name="connsiteY4" fmla="*/ 3436 h 2152463"/>
                <a:gd name="connsiteX0" fmla="*/ 0 w 9155430"/>
                <a:gd name="connsiteY0" fmla="*/ 2756 h 2151783"/>
                <a:gd name="connsiteX1" fmla="*/ 9155430 w 9155430"/>
                <a:gd name="connsiteY1" fmla="*/ 1058098 h 2151783"/>
                <a:gd name="connsiteX2" fmla="*/ 9153525 w 9155430"/>
                <a:gd name="connsiteY2" fmla="*/ 2151783 h 2151783"/>
                <a:gd name="connsiteX3" fmla="*/ 9525 w 9155430"/>
                <a:gd name="connsiteY3" fmla="*/ 2151783 h 2151783"/>
                <a:gd name="connsiteX4" fmla="*/ 0 w 9155430"/>
                <a:gd name="connsiteY4" fmla="*/ 2756 h 2151783"/>
                <a:gd name="connsiteX0" fmla="*/ 0 w 9155430"/>
                <a:gd name="connsiteY0" fmla="*/ 3881 h 1826520"/>
                <a:gd name="connsiteX1" fmla="*/ 9155430 w 9155430"/>
                <a:gd name="connsiteY1" fmla="*/ 732835 h 1826520"/>
                <a:gd name="connsiteX2" fmla="*/ 9153525 w 9155430"/>
                <a:gd name="connsiteY2" fmla="*/ 1826520 h 1826520"/>
                <a:gd name="connsiteX3" fmla="*/ 9525 w 9155430"/>
                <a:gd name="connsiteY3" fmla="*/ 1826520 h 1826520"/>
                <a:gd name="connsiteX4" fmla="*/ 0 w 9155430"/>
                <a:gd name="connsiteY4" fmla="*/ 3881 h 1826520"/>
                <a:gd name="connsiteX0" fmla="*/ 0 w 9155430"/>
                <a:gd name="connsiteY0" fmla="*/ 44037 h 1866676"/>
                <a:gd name="connsiteX1" fmla="*/ 9155430 w 9155430"/>
                <a:gd name="connsiteY1" fmla="*/ 772991 h 1866676"/>
                <a:gd name="connsiteX2" fmla="*/ 9153525 w 9155430"/>
                <a:gd name="connsiteY2" fmla="*/ 1866676 h 1866676"/>
                <a:gd name="connsiteX3" fmla="*/ 9525 w 9155430"/>
                <a:gd name="connsiteY3" fmla="*/ 1866676 h 1866676"/>
                <a:gd name="connsiteX4" fmla="*/ 0 w 9155430"/>
                <a:gd name="connsiteY4" fmla="*/ 44037 h 1866676"/>
                <a:gd name="connsiteX0" fmla="*/ 0 w 9155430"/>
                <a:gd name="connsiteY0" fmla="*/ 225284 h 2047923"/>
                <a:gd name="connsiteX1" fmla="*/ 9155430 w 9155430"/>
                <a:gd name="connsiteY1" fmla="*/ 954238 h 2047923"/>
                <a:gd name="connsiteX2" fmla="*/ 9153525 w 9155430"/>
                <a:gd name="connsiteY2" fmla="*/ 2047923 h 2047923"/>
                <a:gd name="connsiteX3" fmla="*/ 9525 w 9155430"/>
                <a:gd name="connsiteY3" fmla="*/ 2047923 h 2047923"/>
                <a:gd name="connsiteX4" fmla="*/ 0 w 9155430"/>
                <a:gd name="connsiteY4" fmla="*/ 225284 h 2047923"/>
                <a:gd name="connsiteX0" fmla="*/ 0 w 9155430"/>
                <a:gd name="connsiteY0" fmla="*/ 257218 h 2079857"/>
                <a:gd name="connsiteX1" fmla="*/ 9155430 w 9155430"/>
                <a:gd name="connsiteY1" fmla="*/ 986172 h 2079857"/>
                <a:gd name="connsiteX2" fmla="*/ 9153525 w 9155430"/>
                <a:gd name="connsiteY2" fmla="*/ 2079857 h 2079857"/>
                <a:gd name="connsiteX3" fmla="*/ 9525 w 9155430"/>
                <a:gd name="connsiteY3" fmla="*/ 2079857 h 2079857"/>
                <a:gd name="connsiteX4" fmla="*/ 0 w 9155430"/>
                <a:gd name="connsiteY4" fmla="*/ 257218 h 2079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55430" h="2079857">
                  <a:moveTo>
                    <a:pt x="0" y="257218"/>
                  </a:moveTo>
                  <a:cubicBezTo>
                    <a:pt x="2171564" y="-74906"/>
                    <a:pt x="6010777" y="-297977"/>
                    <a:pt x="9155430" y="986172"/>
                  </a:cubicBezTo>
                  <a:lnTo>
                    <a:pt x="9153525" y="2079857"/>
                  </a:lnTo>
                  <a:lnTo>
                    <a:pt x="9525" y="2079857"/>
                  </a:lnTo>
                  <a:lnTo>
                    <a:pt x="0" y="257218"/>
                  </a:lnTo>
                  <a:close/>
                </a:path>
              </a:pathLst>
            </a:custGeom>
            <a:solidFill>
              <a:srgbClr val="008000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rgbClr val="FFFFFF"/>
                </a:solidFill>
                <a:latin typeface="Arial"/>
                <a:ea typeface="宋体"/>
              </a:endParaRPr>
            </a:p>
          </p:txBody>
        </p:sp>
        <p:sp>
          <p:nvSpPr>
            <p:cNvPr id="41" name="矩形 22"/>
            <p:cNvSpPr/>
            <p:nvPr/>
          </p:nvSpPr>
          <p:spPr>
            <a:xfrm>
              <a:off x="5796136" y="4966274"/>
              <a:ext cx="9177338" cy="2390497"/>
            </a:xfrm>
            <a:custGeom>
              <a:avLst/>
              <a:gdLst>
                <a:gd name="connsiteX0" fmla="*/ 0 w 9144000"/>
                <a:gd name="connsiteY0" fmla="*/ 0 h 1781175"/>
                <a:gd name="connsiteX1" fmla="*/ 9144000 w 9144000"/>
                <a:gd name="connsiteY1" fmla="*/ 0 h 1781175"/>
                <a:gd name="connsiteX2" fmla="*/ 9144000 w 9144000"/>
                <a:gd name="connsiteY2" fmla="*/ 1781175 h 1781175"/>
                <a:gd name="connsiteX3" fmla="*/ 0 w 9144000"/>
                <a:gd name="connsiteY3" fmla="*/ 1781175 h 1781175"/>
                <a:gd name="connsiteX4" fmla="*/ 0 w 9144000"/>
                <a:gd name="connsiteY4" fmla="*/ 0 h 1781175"/>
                <a:gd name="connsiteX0" fmla="*/ 0 w 9144000"/>
                <a:gd name="connsiteY0" fmla="*/ 0 h 3140075"/>
                <a:gd name="connsiteX1" fmla="*/ 9144000 w 9144000"/>
                <a:gd name="connsiteY1" fmla="*/ 1358900 h 3140075"/>
                <a:gd name="connsiteX2" fmla="*/ 9144000 w 9144000"/>
                <a:gd name="connsiteY2" fmla="*/ 3140075 h 3140075"/>
                <a:gd name="connsiteX3" fmla="*/ 0 w 9144000"/>
                <a:gd name="connsiteY3" fmla="*/ 3140075 h 3140075"/>
                <a:gd name="connsiteX4" fmla="*/ 0 w 9144000"/>
                <a:gd name="connsiteY4" fmla="*/ 0 h 3140075"/>
                <a:gd name="connsiteX0" fmla="*/ 0 w 9144000"/>
                <a:gd name="connsiteY0" fmla="*/ 0 h 3140075"/>
                <a:gd name="connsiteX1" fmla="*/ 9144000 w 9144000"/>
                <a:gd name="connsiteY1" fmla="*/ 1358900 h 3140075"/>
                <a:gd name="connsiteX2" fmla="*/ 9144000 w 9144000"/>
                <a:gd name="connsiteY2" fmla="*/ 3140075 h 3140075"/>
                <a:gd name="connsiteX3" fmla="*/ 0 w 9144000"/>
                <a:gd name="connsiteY3" fmla="*/ 3140075 h 3140075"/>
                <a:gd name="connsiteX4" fmla="*/ 0 w 9144000"/>
                <a:gd name="connsiteY4" fmla="*/ 0 h 3140075"/>
                <a:gd name="connsiteX0" fmla="*/ 0 w 9144000"/>
                <a:gd name="connsiteY0" fmla="*/ 0 h 3140075"/>
                <a:gd name="connsiteX1" fmla="*/ 9136380 w 9144000"/>
                <a:gd name="connsiteY1" fmla="*/ 1640840 h 3140075"/>
                <a:gd name="connsiteX2" fmla="*/ 9144000 w 9144000"/>
                <a:gd name="connsiteY2" fmla="*/ 3140075 h 3140075"/>
                <a:gd name="connsiteX3" fmla="*/ 0 w 9144000"/>
                <a:gd name="connsiteY3" fmla="*/ 3140075 h 3140075"/>
                <a:gd name="connsiteX4" fmla="*/ 0 w 9144000"/>
                <a:gd name="connsiteY4" fmla="*/ 0 h 3140075"/>
                <a:gd name="connsiteX0" fmla="*/ 0 w 9145905"/>
                <a:gd name="connsiteY0" fmla="*/ 0 h 3140075"/>
                <a:gd name="connsiteX1" fmla="*/ 9145905 w 9145905"/>
                <a:gd name="connsiteY1" fmla="*/ 2046390 h 3140075"/>
                <a:gd name="connsiteX2" fmla="*/ 9144000 w 9145905"/>
                <a:gd name="connsiteY2" fmla="*/ 3140075 h 3140075"/>
                <a:gd name="connsiteX3" fmla="*/ 0 w 9145905"/>
                <a:gd name="connsiteY3" fmla="*/ 3140075 h 3140075"/>
                <a:gd name="connsiteX4" fmla="*/ 0 w 9145905"/>
                <a:gd name="connsiteY4" fmla="*/ 0 h 3140075"/>
                <a:gd name="connsiteX0" fmla="*/ 0 w 9155430"/>
                <a:gd name="connsiteY0" fmla="*/ 0 h 2768328"/>
                <a:gd name="connsiteX1" fmla="*/ 9155430 w 9155430"/>
                <a:gd name="connsiteY1" fmla="*/ 1674643 h 2768328"/>
                <a:gd name="connsiteX2" fmla="*/ 9153525 w 9155430"/>
                <a:gd name="connsiteY2" fmla="*/ 2768328 h 2768328"/>
                <a:gd name="connsiteX3" fmla="*/ 9525 w 9155430"/>
                <a:gd name="connsiteY3" fmla="*/ 2768328 h 2768328"/>
                <a:gd name="connsiteX4" fmla="*/ 0 w 9155430"/>
                <a:gd name="connsiteY4" fmla="*/ 0 h 2768328"/>
                <a:gd name="connsiteX0" fmla="*/ 0 w 9155430"/>
                <a:gd name="connsiteY0" fmla="*/ 80585 h 2848913"/>
                <a:gd name="connsiteX1" fmla="*/ 9155430 w 9155430"/>
                <a:gd name="connsiteY1" fmla="*/ 1755228 h 2848913"/>
                <a:gd name="connsiteX2" fmla="*/ 9153525 w 9155430"/>
                <a:gd name="connsiteY2" fmla="*/ 2848913 h 2848913"/>
                <a:gd name="connsiteX3" fmla="*/ 9525 w 9155430"/>
                <a:gd name="connsiteY3" fmla="*/ 2848913 h 2848913"/>
                <a:gd name="connsiteX4" fmla="*/ 0 w 9155430"/>
                <a:gd name="connsiteY4" fmla="*/ 80585 h 2848913"/>
                <a:gd name="connsiteX0" fmla="*/ 0 w 9155430"/>
                <a:gd name="connsiteY0" fmla="*/ 73987 h 2842315"/>
                <a:gd name="connsiteX1" fmla="*/ 9155430 w 9155430"/>
                <a:gd name="connsiteY1" fmla="*/ 1748630 h 2842315"/>
                <a:gd name="connsiteX2" fmla="*/ 9153525 w 9155430"/>
                <a:gd name="connsiteY2" fmla="*/ 2842315 h 2842315"/>
                <a:gd name="connsiteX3" fmla="*/ 9525 w 9155430"/>
                <a:gd name="connsiteY3" fmla="*/ 2842315 h 2842315"/>
                <a:gd name="connsiteX4" fmla="*/ 0 w 9155430"/>
                <a:gd name="connsiteY4" fmla="*/ 73987 h 2842315"/>
                <a:gd name="connsiteX0" fmla="*/ 0 w 9155430"/>
                <a:gd name="connsiteY0" fmla="*/ 94225 h 2385524"/>
                <a:gd name="connsiteX1" fmla="*/ 9155430 w 9155430"/>
                <a:gd name="connsiteY1" fmla="*/ 1291839 h 2385524"/>
                <a:gd name="connsiteX2" fmla="*/ 9153525 w 9155430"/>
                <a:gd name="connsiteY2" fmla="*/ 2385524 h 2385524"/>
                <a:gd name="connsiteX3" fmla="*/ 9525 w 9155430"/>
                <a:gd name="connsiteY3" fmla="*/ 2385524 h 2385524"/>
                <a:gd name="connsiteX4" fmla="*/ 0 w 9155430"/>
                <a:gd name="connsiteY4" fmla="*/ 94225 h 2385524"/>
                <a:gd name="connsiteX0" fmla="*/ 0 w 9155430"/>
                <a:gd name="connsiteY0" fmla="*/ 102559 h 2251586"/>
                <a:gd name="connsiteX1" fmla="*/ 9155430 w 9155430"/>
                <a:gd name="connsiteY1" fmla="*/ 1157901 h 2251586"/>
                <a:gd name="connsiteX2" fmla="*/ 9153525 w 9155430"/>
                <a:gd name="connsiteY2" fmla="*/ 2251586 h 2251586"/>
                <a:gd name="connsiteX3" fmla="*/ 9525 w 9155430"/>
                <a:gd name="connsiteY3" fmla="*/ 2251586 h 2251586"/>
                <a:gd name="connsiteX4" fmla="*/ 0 w 9155430"/>
                <a:gd name="connsiteY4" fmla="*/ 102559 h 2251586"/>
                <a:gd name="connsiteX0" fmla="*/ 0 w 9155430"/>
                <a:gd name="connsiteY0" fmla="*/ 0 h 2149027"/>
                <a:gd name="connsiteX1" fmla="*/ 9155430 w 9155430"/>
                <a:gd name="connsiteY1" fmla="*/ 1055342 h 2149027"/>
                <a:gd name="connsiteX2" fmla="*/ 9153525 w 9155430"/>
                <a:gd name="connsiteY2" fmla="*/ 2149027 h 2149027"/>
                <a:gd name="connsiteX3" fmla="*/ 9525 w 9155430"/>
                <a:gd name="connsiteY3" fmla="*/ 2149027 h 2149027"/>
                <a:gd name="connsiteX4" fmla="*/ 0 w 9155430"/>
                <a:gd name="connsiteY4" fmla="*/ 0 h 2149027"/>
                <a:gd name="connsiteX0" fmla="*/ 0 w 9155430"/>
                <a:gd name="connsiteY0" fmla="*/ 3436 h 2152463"/>
                <a:gd name="connsiteX1" fmla="*/ 9155430 w 9155430"/>
                <a:gd name="connsiteY1" fmla="*/ 1058778 h 2152463"/>
                <a:gd name="connsiteX2" fmla="*/ 9153525 w 9155430"/>
                <a:gd name="connsiteY2" fmla="*/ 2152463 h 2152463"/>
                <a:gd name="connsiteX3" fmla="*/ 9525 w 9155430"/>
                <a:gd name="connsiteY3" fmla="*/ 2152463 h 2152463"/>
                <a:gd name="connsiteX4" fmla="*/ 0 w 9155430"/>
                <a:gd name="connsiteY4" fmla="*/ 3436 h 2152463"/>
                <a:gd name="connsiteX0" fmla="*/ 0 w 9155430"/>
                <a:gd name="connsiteY0" fmla="*/ 2756 h 2151783"/>
                <a:gd name="connsiteX1" fmla="*/ 9155430 w 9155430"/>
                <a:gd name="connsiteY1" fmla="*/ 1058098 h 2151783"/>
                <a:gd name="connsiteX2" fmla="*/ 9153525 w 9155430"/>
                <a:gd name="connsiteY2" fmla="*/ 2151783 h 2151783"/>
                <a:gd name="connsiteX3" fmla="*/ 9525 w 9155430"/>
                <a:gd name="connsiteY3" fmla="*/ 2151783 h 2151783"/>
                <a:gd name="connsiteX4" fmla="*/ 0 w 9155430"/>
                <a:gd name="connsiteY4" fmla="*/ 2756 h 2151783"/>
                <a:gd name="connsiteX0" fmla="*/ 0 w 9155430"/>
                <a:gd name="connsiteY0" fmla="*/ 3881 h 1826520"/>
                <a:gd name="connsiteX1" fmla="*/ 9155430 w 9155430"/>
                <a:gd name="connsiteY1" fmla="*/ 732835 h 1826520"/>
                <a:gd name="connsiteX2" fmla="*/ 9153525 w 9155430"/>
                <a:gd name="connsiteY2" fmla="*/ 1826520 h 1826520"/>
                <a:gd name="connsiteX3" fmla="*/ 9525 w 9155430"/>
                <a:gd name="connsiteY3" fmla="*/ 1826520 h 1826520"/>
                <a:gd name="connsiteX4" fmla="*/ 0 w 9155430"/>
                <a:gd name="connsiteY4" fmla="*/ 3881 h 1826520"/>
                <a:gd name="connsiteX0" fmla="*/ 0 w 9155430"/>
                <a:gd name="connsiteY0" fmla="*/ 44037 h 1866676"/>
                <a:gd name="connsiteX1" fmla="*/ 9155430 w 9155430"/>
                <a:gd name="connsiteY1" fmla="*/ 772991 h 1866676"/>
                <a:gd name="connsiteX2" fmla="*/ 9153525 w 9155430"/>
                <a:gd name="connsiteY2" fmla="*/ 1866676 h 1866676"/>
                <a:gd name="connsiteX3" fmla="*/ 9525 w 9155430"/>
                <a:gd name="connsiteY3" fmla="*/ 1866676 h 1866676"/>
                <a:gd name="connsiteX4" fmla="*/ 0 w 9155430"/>
                <a:gd name="connsiteY4" fmla="*/ 44037 h 1866676"/>
                <a:gd name="connsiteX0" fmla="*/ 0 w 9155430"/>
                <a:gd name="connsiteY0" fmla="*/ 225284 h 2047923"/>
                <a:gd name="connsiteX1" fmla="*/ 9155430 w 9155430"/>
                <a:gd name="connsiteY1" fmla="*/ 954238 h 2047923"/>
                <a:gd name="connsiteX2" fmla="*/ 9153525 w 9155430"/>
                <a:gd name="connsiteY2" fmla="*/ 2047923 h 2047923"/>
                <a:gd name="connsiteX3" fmla="*/ 9525 w 9155430"/>
                <a:gd name="connsiteY3" fmla="*/ 2047923 h 2047923"/>
                <a:gd name="connsiteX4" fmla="*/ 0 w 9155430"/>
                <a:gd name="connsiteY4" fmla="*/ 225284 h 2047923"/>
                <a:gd name="connsiteX0" fmla="*/ 0 w 9155430"/>
                <a:gd name="connsiteY0" fmla="*/ 257218 h 2079857"/>
                <a:gd name="connsiteX1" fmla="*/ 9155430 w 9155430"/>
                <a:gd name="connsiteY1" fmla="*/ 986172 h 2079857"/>
                <a:gd name="connsiteX2" fmla="*/ 9153525 w 9155430"/>
                <a:gd name="connsiteY2" fmla="*/ 2079857 h 2079857"/>
                <a:gd name="connsiteX3" fmla="*/ 9525 w 9155430"/>
                <a:gd name="connsiteY3" fmla="*/ 2079857 h 2079857"/>
                <a:gd name="connsiteX4" fmla="*/ 0 w 9155430"/>
                <a:gd name="connsiteY4" fmla="*/ 257218 h 2079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55430" h="2079857">
                  <a:moveTo>
                    <a:pt x="0" y="257218"/>
                  </a:moveTo>
                  <a:cubicBezTo>
                    <a:pt x="2171564" y="-74906"/>
                    <a:pt x="6010777" y="-297977"/>
                    <a:pt x="9155430" y="986172"/>
                  </a:cubicBezTo>
                  <a:lnTo>
                    <a:pt x="9153525" y="2079857"/>
                  </a:lnTo>
                  <a:lnTo>
                    <a:pt x="9525" y="2079857"/>
                  </a:lnTo>
                  <a:lnTo>
                    <a:pt x="0" y="257218"/>
                  </a:lnTo>
                  <a:close/>
                </a:path>
              </a:pathLst>
            </a:custGeom>
            <a:solidFill>
              <a:srgbClr val="99CC00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rgbClr val="FFFFFF"/>
                </a:solidFill>
                <a:latin typeface="Arial"/>
                <a:ea typeface="宋体"/>
              </a:endParaRPr>
            </a:p>
          </p:txBody>
        </p:sp>
        <p:sp>
          <p:nvSpPr>
            <p:cNvPr id="42" name="矩形 22"/>
            <p:cNvSpPr/>
            <p:nvPr/>
          </p:nvSpPr>
          <p:spPr>
            <a:xfrm>
              <a:off x="5796136" y="5121705"/>
              <a:ext cx="9177338" cy="2263983"/>
            </a:xfrm>
            <a:custGeom>
              <a:avLst/>
              <a:gdLst>
                <a:gd name="connsiteX0" fmla="*/ 0 w 9144000"/>
                <a:gd name="connsiteY0" fmla="*/ 0 h 1781175"/>
                <a:gd name="connsiteX1" fmla="*/ 9144000 w 9144000"/>
                <a:gd name="connsiteY1" fmla="*/ 0 h 1781175"/>
                <a:gd name="connsiteX2" fmla="*/ 9144000 w 9144000"/>
                <a:gd name="connsiteY2" fmla="*/ 1781175 h 1781175"/>
                <a:gd name="connsiteX3" fmla="*/ 0 w 9144000"/>
                <a:gd name="connsiteY3" fmla="*/ 1781175 h 1781175"/>
                <a:gd name="connsiteX4" fmla="*/ 0 w 9144000"/>
                <a:gd name="connsiteY4" fmla="*/ 0 h 1781175"/>
                <a:gd name="connsiteX0" fmla="*/ 0 w 9144000"/>
                <a:gd name="connsiteY0" fmla="*/ 0 h 3140075"/>
                <a:gd name="connsiteX1" fmla="*/ 9144000 w 9144000"/>
                <a:gd name="connsiteY1" fmla="*/ 1358900 h 3140075"/>
                <a:gd name="connsiteX2" fmla="*/ 9144000 w 9144000"/>
                <a:gd name="connsiteY2" fmla="*/ 3140075 h 3140075"/>
                <a:gd name="connsiteX3" fmla="*/ 0 w 9144000"/>
                <a:gd name="connsiteY3" fmla="*/ 3140075 h 3140075"/>
                <a:gd name="connsiteX4" fmla="*/ 0 w 9144000"/>
                <a:gd name="connsiteY4" fmla="*/ 0 h 3140075"/>
                <a:gd name="connsiteX0" fmla="*/ 0 w 9144000"/>
                <a:gd name="connsiteY0" fmla="*/ 0 h 3140075"/>
                <a:gd name="connsiteX1" fmla="*/ 9144000 w 9144000"/>
                <a:gd name="connsiteY1" fmla="*/ 1358900 h 3140075"/>
                <a:gd name="connsiteX2" fmla="*/ 9144000 w 9144000"/>
                <a:gd name="connsiteY2" fmla="*/ 3140075 h 3140075"/>
                <a:gd name="connsiteX3" fmla="*/ 0 w 9144000"/>
                <a:gd name="connsiteY3" fmla="*/ 3140075 h 3140075"/>
                <a:gd name="connsiteX4" fmla="*/ 0 w 9144000"/>
                <a:gd name="connsiteY4" fmla="*/ 0 h 3140075"/>
                <a:gd name="connsiteX0" fmla="*/ 0 w 9144000"/>
                <a:gd name="connsiteY0" fmla="*/ 0 h 3140075"/>
                <a:gd name="connsiteX1" fmla="*/ 9136380 w 9144000"/>
                <a:gd name="connsiteY1" fmla="*/ 1640840 h 3140075"/>
                <a:gd name="connsiteX2" fmla="*/ 9144000 w 9144000"/>
                <a:gd name="connsiteY2" fmla="*/ 3140075 h 3140075"/>
                <a:gd name="connsiteX3" fmla="*/ 0 w 9144000"/>
                <a:gd name="connsiteY3" fmla="*/ 3140075 h 3140075"/>
                <a:gd name="connsiteX4" fmla="*/ 0 w 9144000"/>
                <a:gd name="connsiteY4" fmla="*/ 0 h 3140075"/>
                <a:gd name="connsiteX0" fmla="*/ 0 w 9145905"/>
                <a:gd name="connsiteY0" fmla="*/ 0 h 3140075"/>
                <a:gd name="connsiteX1" fmla="*/ 9145905 w 9145905"/>
                <a:gd name="connsiteY1" fmla="*/ 2046390 h 3140075"/>
                <a:gd name="connsiteX2" fmla="*/ 9144000 w 9145905"/>
                <a:gd name="connsiteY2" fmla="*/ 3140075 h 3140075"/>
                <a:gd name="connsiteX3" fmla="*/ 0 w 9145905"/>
                <a:gd name="connsiteY3" fmla="*/ 3140075 h 3140075"/>
                <a:gd name="connsiteX4" fmla="*/ 0 w 9145905"/>
                <a:gd name="connsiteY4" fmla="*/ 0 h 3140075"/>
                <a:gd name="connsiteX0" fmla="*/ 0 w 9155430"/>
                <a:gd name="connsiteY0" fmla="*/ 0 h 2768328"/>
                <a:gd name="connsiteX1" fmla="*/ 9155430 w 9155430"/>
                <a:gd name="connsiteY1" fmla="*/ 1674643 h 2768328"/>
                <a:gd name="connsiteX2" fmla="*/ 9153525 w 9155430"/>
                <a:gd name="connsiteY2" fmla="*/ 2768328 h 2768328"/>
                <a:gd name="connsiteX3" fmla="*/ 9525 w 9155430"/>
                <a:gd name="connsiteY3" fmla="*/ 2768328 h 2768328"/>
                <a:gd name="connsiteX4" fmla="*/ 0 w 9155430"/>
                <a:gd name="connsiteY4" fmla="*/ 0 h 2768328"/>
                <a:gd name="connsiteX0" fmla="*/ 0 w 9155430"/>
                <a:gd name="connsiteY0" fmla="*/ 80585 h 2848913"/>
                <a:gd name="connsiteX1" fmla="*/ 9155430 w 9155430"/>
                <a:gd name="connsiteY1" fmla="*/ 1755228 h 2848913"/>
                <a:gd name="connsiteX2" fmla="*/ 9153525 w 9155430"/>
                <a:gd name="connsiteY2" fmla="*/ 2848913 h 2848913"/>
                <a:gd name="connsiteX3" fmla="*/ 9525 w 9155430"/>
                <a:gd name="connsiteY3" fmla="*/ 2848913 h 2848913"/>
                <a:gd name="connsiteX4" fmla="*/ 0 w 9155430"/>
                <a:gd name="connsiteY4" fmla="*/ 80585 h 2848913"/>
                <a:gd name="connsiteX0" fmla="*/ 0 w 9155430"/>
                <a:gd name="connsiteY0" fmla="*/ 73987 h 2842315"/>
                <a:gd name="connsiteX1" fmla="*/ 9155430 w 9155430"/>
                <a:gd name="connsiteY1" fmla="*/ 1748630 h 2842315"/>
                <a:gd name="connsiteX2" fmla="*/ 9153525 w 9155430"/>
                <a:gd name="connsiteY2" fmla="*/ 2842315 h 2842315"/>
                <a:gd name="connsiteX3" fmla="*/ 9525 w 9155430"/>
                <a:gd name="connsiteY3" fmla="*/ 2842315 h 2842315"/>
                <a:gd name="connsiteX4" fmla="*/ 0 w 9155430"/>
                <a:gd name="connsiteY4" fmla="*/ 73987 h 2842315"/>
                <a:gd name="connsiteX0" fmla="*/ 0 w 9155430"/>
                <a:gd name="connsiteY0" fmla="*/ 94225 h 2385524"/>
                <a:gd name="connsiteX1" fmla="*/ 9155430 w 9155430"/>
                <a:gd name="connsiteY1" fmla="*/ 1291839 h 2385524"/>
                <a:gd name="connsiteX2" fmla="*/ 9153525 w 9155430"/>
                <a:gd name="connsiteY2" fmla="*/ 2385524 h 2385524"/>
                <a:gd name="connsiteX3" fmla="*/ 9525 w 9155430"/>
                <a:gd name="connsiteY3" fmla="*/ 2385524 h 2385524"/>
                <a:gd name="connsiteX4" fmla="*/ 0 w 9155430"/>
                <a:gd name="connsiteY4" fmla="*/ 94225 h 2385524"/>
                <a:gd name="connsiteX0" fmla="*/ 0 w 9155430"/>
                <a:gd name="connsiteY0" fmla="*/ 102559 h 2251586"/>
                <a:gd name="connsiteX1" fmla="*/ 9155430 w 9155430"/>
                <a:gd name="connsiteY1" fmla="*/ 1157901 h 2251586"/>
                <a:gd name="connsiteX2" fmla="*/ 9153525 w 9155430"/>
                <a:gd name="connsiteY2" fmla="*/ 2251586 h 2251586"/>
                <a:gd name="connsiteX3" fmla="*/ 9525 w 9155430"/>
                <a:gd name="connsiteY3" fmla="*/ 2251586 h 2251586"/>
                <a:gd name="connsiteX4" fmla="*/ 0 w 9155430"/>
                <a:gd name="connsiteY4" fmla="*/ 102559 h 2251586"/>
                <a:gd name="connsiteX0" fmla="*/ 0 w 9155430"/>
                <a:gd name="connsiteY0" fmla="*/ 0 h 2149027"/>
                <a:gd name="connsiteX1" fmla="*/ 9155430 w 9155430"/>
                <a:gd name="connsiteY1" fmla="*/ 1055342 h 2149027"/>
                <a:gd name="connsiteX2" fmla="*/ 9153525 w 9155430"/>
                <a:gd name="connsiteY2" fmla="*/ 2149027 h 2149027"/>
                <a:gd name="connsiteX3" fmla="*/ 9525 w 9155430"/>
                <a:gd name="connsiteY3" fmla="*/ 2149027 h 2149027"/>
                <a:gd name="connsiteX4" fmla="*/ 0 w 9155430"/>
                <a:gd name="connsiteY4" fmla="*/ 0 h 2149027"/>
                <a:gd name="connsiteX0" fmla="*/ 0 w 9155430"/>
                <a:gd name="connsiteY0" fmla="*/ 3436 h 2152463"/>
                <a:gd name="connsiteX1" fmla="*/ 9155430 w 9155430"/>
                <a:gd name="connsiteY1" fmla="*/ 1058778 h 2152463"/>
                <a:gd name="connsiteX2" fmla="*/ 9153525 w 9155430"/>
                <a:gd name="connsiteY2" fmla="*/ 2152463 h 2152463"/>
                <a:gd name="connsiteX3" fmla="*/ 9525 w 9155430"/>
                <a:gd name="connsiteY3" fmla="*/ 2152463 h 2152463"/>
                <a:gd name="connsiteX4" fmla="*/ 0 w 9155430"/>
                <a:gd name="connsiteY4" fmla="*/ 3436 h 2152463"/>
                <a:gd name="connsiteX0" fmla="*/ 0 w 9155430"/>
                <a:gd name="connsiteY0" fmla="*/ 2756 h 2151783"/>
                <a:gd name="connsiteX1" fmla="*/ 9155430 w 9155430"/>
                <a:gd name="connsiteY1" fmla="*/ 1058098 h 2151783"/>
                <a:gd name="connsiteX2" fmla="*/ 9153525 w 9155430"/>
                <a:gd name="connsiteY2" fmla="*/ 2151783 h 2151783"/>
                <a:gd name="connsiteX3" fmla="*/ 9525 w 9155430"/>
                <a:gd name="connsiteY3" fmla="*/ 2151783 h 2151783"/>
                <a:gd name="connsiteX4" fmla="*/ 0 w 9155430"/>
                <a:gd name="connsiteY4" fmla="*/ 2756 h 2151783"/>
                <a:gd name="connsiteX0" fmla="*/ 0 w 9155430"/>
                <a:gd name="connsiteY0" fmla="*/ 3881 h 1826520"/>
                <a:gd name="connsiteX1" fmla="*/ 9155430 w 9155430"/>
                <a:gd name="connsiteY1" fmla="*/ 732835 h 1826520"/>
                <a:gd name="connsiteX2" fmla="*/ 9153525 w 9155430"/>
                <a:gd name="connsiteY2" fmla="*/ 1826520 h 1826520"/>
                <a:gd name="connsiteX3" fmla="*/ 9525 w 9155430"/>
                <a:gd name="connsiteY3" fmla="*/ 1826520 h 1826520"/>
                <a:gd name="connsiteX4" fmla="*/ 0 w 9155430"/>
                <a:gd name="connsiteY4" fmla="*/ 3881 h 1826520"/>
                <a:gd name="connsiteX0" fmla="*/ 0 w 9155430"/>
                <a:gd name="connsiteY0" fmla="*/ 44037 h 1866676"/>
                <a:gd name="connsiteX1" fmla="*/ 9155430 w 9155430"/>
                <a:gd name="connsiteY1" fmla="*/ 772991 h 1866676"/>
                <a:gd name="connsiteX2" fmla="*/ 9153525 w 9155430"/>
                <a:gd name="connsiteY2" fmla="*/ 1866676 h 1866676"/>
                <a:gd name="connsiteX3" fmla="*/ 9525 w 9155430"/>
                <a:gd name="connsiteY3" fmla="*/ 1866676 h 1866676"/>
                <a:gd name="connsiteX4" fmla="*/ 0 w 9155430"/>
                <a:gd name="connsiteY4" fmla="*/ 44037 h 1866676"/>
                <a:gd name="connsiteX0" fmla="*/ 0 w 9155430"/>
                <a:gd name="connsiteY0" fmla="*/ 225284 h 2047923"/>
                <a:gd name="connsiteX1" fmla="*/ 9155430 w 9155430"/>
                <a:gd name="connsiteY1" fmla="*/ 954238 h 2047923"/>
                <a:gd name="connsiteX2" fmla="*/ 9153525 w 9155430"/>
                <a:gd name="connsiteY2" fmla="*/ 2047923 h 2047923"/>
                <a:gd name="connsiteX3" fmla="*/ 9525 w 9155430"/>
                <a:gd name="connsiteY3" fmla="*/ 2047923 h 2047923"/>
                <a:gd name="connsiteX4" fmla="*/ 0 w 9155430"/>
                <a:gd name="connsiteY4" fmla="*/ 225284 h 2047923"/>
                <a:gd name="connsiteX0" fmla="*/ 0 w 9155430"/>
                <a:gd name="connsiteY0" fmla="*/ 257218 h 2079857"/>
                <a:gd name="connsiteX1" fmla="*/ 9155430 w 9155430"/>
                <a:gd name="connsiteY1" fmla="*/ 986172 h 2079857"/>
                <a:gd name="connsiteX2" fmla="*/ 9153525 w 9155430"/>
                <a:gd name="connsiteY2" fmla="*/ 2079857 h 2079857"/>
                <a:gd name="connsiteX3" fmla="*/ 9525 w 9155430"/>
                <a:gd name="connsiteY3" fmla="*/ 2079857 h 2079857"/>
                <a:gd name="connsiteX4" fmla="*/ 0 w 9155430"/>
                <a:gd name="connsiteY4" fmla="*/ 257218 h 2079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55430" h="2079857">
                  <a:moveTo>
                    <a:pt x="0" y="257218"/>
                  </a:moveTo>
                  <a:cubicBezTo>
                    <a:pt x="2171564" y="-74906"/>
                    <a:pt x="6010777" y="-297977"/>
                    <a:pt x="9155430" y="986172"/>
                  </a:cubicBezTo>
                  <a:lnTo>
                    <a:pt x="9153525" y="2079857"/>
                  </a:lnTo>
                  <a:lnTo>
                    <a:pt x="9525" y="2079857"/>
                  </a:lnTo>
                  <a:lnTo>
                    <a:pt x="0" y="257218"/>
                  </a:ln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rgbClr val="FFFFFF"/>
                </a:solidFill>
                <a:latin typeface="Arial"/>
                <a:ea typeface="宋体"/>
              </a:endParaRPr>
            </a:p>
          </p:txBody>
        </p:sp>
      </p:grpSp>
      <p:sp>
        <p:nvSpPr>
          <p:cNvPr id="14340" name="TextBox 2"/>
          <p:cNvSpPr txBox="1">
            <a:spLocks noChangeArrowheads="1"/>
          </p:cNvSpPr>
          <p:nvPr/>
        </p:nvSpPr>
        <p:spPr bwMode="auto">
          <a:xfrm>
            <a:off x="4067175" y="1276350"/>
            <a:ext cx="3602268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srgbClr val="7F7F7F"/>
                </a:solidFill>
                <a:latin typeface="微软雅黑" pitchFamily="34" charset="-122"/>
                <a:ea typeface="微软雅黑" pitchFamily="34" charset="-122"/>
              </a:rPr>
              <a:t>01</a:t>
            </a:r>
            <a:r>
              <a:rPr lang="en-US" altLang="zh-CN" sz="2800" b="1" dirty="0" smtClean="0">
                <a:solidFill>
                  <a:srgbClr val="7F7F7F"/>
                </a:solidFill>
                <a:latin typeface="微软雅黑" pitchFamily="34" charset="-122"/>
                <a:ea typeface="微软雅黑" pitchFamily="34" charset="-122"/>
              </a:rPr>
              <a:t>.</a:t>
            </a:r>
            <a:r>
              <a:rPr lang="zh-CN" altLang="en-US" sz="2800" b="1" dirty="0" smtClean="0">
                <a:solidFill>
                  <a:srgbClr val="7F7F7F"/>
                </a:solidFill>
                <a:latin typeface="微软雅黑" pitchFamily="34" charset="-122"/>
                <a:ea typeface="微软雅黑" pitchFamily="34" charset="-122"/>
              </a:rPr>
              <a:t>课程简介</a:t>
            </a:r>
            <a:endParaRPr lang="en-US" altLang="zh-CN" sz="2800" b="1" dirty="0">
              <a:solidFill>
                <a:srgbClr val="7F7F7F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srgbClr val="7F7F7F"/>
                </a:solidFill>
                <a:latin typeface="微软雅黑" pitchFamily="34" charset="-122"/>
                <a:ea typeface="微软雅黑" pitchFamily="34" charset="-122"/>
              </a:rPr>
              <a:t>02</a:t>
            </a:r>
            <a:r>
              <a:rPr lang="en-US" altLang="zh-CN" sz="2800" b="1" dirty="0" smtClean="0">
                <a:solidFill>
                  <a:srgbClr val="7F7F7F"/>
                </a:solidFill>
                <a:latin typeface="微软雅黑" pitchFamily="34" charset="-122"/>
                <a:ea typeface="微软雅黑" pitchFamily="34" charset="-122"/>
              </a:rPr>
              <a:t>.</a:t>
            </a:r>
            <a:r>
              <a:rPr lang="zh-CN" altLang="en-US" sz="2800" b="1" dirty="0" smtClean="0">
                <a:solidFill>
                  <a:srgbClr val="7F7F7F"/>
                </a:solidFill>
                <a:latin typeface="微软雅黑" pitchFamily="34" charset="-122"/>
                <a:ea typeface="微软雅黑" pitchFamily="34" charset="-122"/>
              </a:rPr>
              <a:t>考试简介</a:t>
            </a:r>
            <a:endParaRPr lang="zh-CN" altLang="en-US" sz="2800" b="1" dirty="0">
              <a:solidFill>
                <a:srgbClr val="7F7F7F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srgbClr val="7F7F7F"/>
                </a:solidFill>
                <a:latin typeface="微软雅黑" pitchFamily="34" charset="-122"/>
                <a:ea typeface="微软雅黑" pitchFamily="34" charset="-122"/>
              </a:rPr>
              <a:t>03</a:t>
            </a:r>
            <a:r>
              <a:rPr lang="en-US" altLang="zh-CN" sz="2800" b="1" dirty="0" smtClean="0">
                <a:solidFill>
                  <a:srgbClr val="7F7F7F"/>
                </a:solidFill>
                <a:latin typeface="微软雅黑" pitchFamily="34" charset="-122"/>
                <a:ea typeface="微软雅黑" pitchFamily="34" charset="-122"/>
              </a:rPr>
              <a:t>.</a:t>
            </a:r>
            <a:r>
              <a:rPr lang="zh-CN" altLang="en-US" sz="2800" b="1" dirty="0" smtClean="0">
                <a:solidFill>
                  <a:srgbClr val="7F7F7F"/>
                </a:solidFill>
                <a:latin typeface="微软雅黑" pitchFamily="34" charset="-122"/>
                <a:ea typeface="微软雅黑" pitchFamily="34" charset="-122"/>
              </a:rPr>
              <a:t>重点学习内容简介</a:t>
            </a:r>
            <a:endParaRPr lang="zh-CN" altLang="en-US" sz="2800" b="1" dirty="0">
              <a:solidFill>
                <a:srgbClr val="7F7F7F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sz="2800" b="1" dirty="0">
              <a:solidFill>
                <a:srgbClr val="7F7F7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341" name="TextBox 1"/>
          <p:cNvSpPr txBox="1">
            <a:spLocks noChangeArrowheads="1"/>
          </p:cNvSpPr>
          <p:nvPr/>
        </p:nvSpPr>
        <p:spPr bwMode="auto">
          <a:xfrm>
            <a:off x="5280025" y="327025"/>
            <a:ext cx="15208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 b="1">
                <a:latin typeface="微软雅黑" pitchFamily="34" charset="-122"/>
                <a:ea typeface="微软雅黑" pitchFamily="34" charset="-122"/>
              </a:rPr>
              <a:t>目   录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619672" y="1203598"/>
            <a:ext cx="583264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zh-CN" b="1" dirty="0" smtClean="0"/>
              <a:t>第</a:t>
            </a:r>
            <a:r>
              <a:rPr lang="zh-CN" altLang="en-US" b="1" dirty="0" smtClean="0"/>
              <a:t>八</a:t>
            </a:r>
            <a:r>
              <a:rPr lang="zh-CN" altLang="zh-CN" b="1" dirty="0" smtClean="0"/>
              <a:t>章 </a:t>
            </a:r>
            <a:r>
              <a:rPr lang="zh-CN" altLang="zh-CN" b="1" dirty="0"/>
              <a:t>市场预测的类型和步骤</a:t>
            </a:r>
            <a:endParaRPr lang="zh-CN" altLang="zh-CN" dirty="0"/>
          </a:p>
          <a:p>
            <a:endParaRPr lang="en-US" altLang="zh-CN" dirty="0" smtClean="0"/>
          </a:p>
          <a:p>
            <a:r>
              <a:rPr lang="zh-CN" altLang="zh-CN" dirty="0" smtClean="0"/>
              <a:t>重点</a:t>
            </a:r>
            <a:r>
              <a:rPr lang="zh-CN" altLang="zh-CN" dirty="0"/>
              <a:t>掌握：</a:t>
            </a:r>
          </a:p>
          <a:p>
            <a:pPr lvl="0"/>
            <a:endParaRPr lang="en-US" altLang="zh-CN" dirty="0" smtClean="0"/>
          </a:p>
          <a:p>
            <a:pPr lvl="0"/>
            <a:r>
              <a:rPr lang="zh-CN" altLang="zh-CN" dirty="0" smtClean="0"/>
              <a:t>市场预测</a:t>
            </a:r>
            <a:r>
              <a:rPr lang="zh-CN" altLang="zh-CN" dirty="0"/>
              <a:t>的一般</a:t>
            </a:r>
            <a:r>
              <a:rPr lang="zh-CN" altLang="zh-CN" dirty="0" smtClean="0"/>
              <a:t>步骤</a:t>
            </a:r>
            <a:r>
              <a:rPr lang="zh-CN" altLang="en-US" dirty="0" smtClean="0"/>
              <a:t>；</a:t>
            </a:r>
            <a:endParaRPr lang="zh-CN" altLang="zh-CN" dirty="0"/>
          </a:p>
          <a:p>
            <a:pPr lvl="0"/>
            <a:r>
              <a:rPr lang="zh-CN" altLang="zh-CN" dirty="0"/>
              <a:t>市场预测方法的</a:t>
            </a:r>
            <a:r>
              <a:rPr lang="zh-CN" altLang="zh-CN" dirty="0" smtClean="0"/>
              <a:t>选择</a:t>
            </a:r>
            <a:r>
              <a:rPr lang="zh-CN" altLang="en-US" dirty="0" smtClean="0"/>
              <a:t>；</a:t>
            </a:r>
            <a:endParaRPr lang="zh-CN" altLang="zh-CN" dirty="0"/>
          </a:p>
          <a:p>
            <a:pPr lvl="0"/>
            <a:r>
              <a:rPr lang="zh-CN" altLang="zh-CN" dirty="0"/>
              <a:t>市场预测精确度的</a:t>
            </a:r>
            <a:r>
              <a:rPr lang="zh-CN" altLang="zh-CN" dirty="0" smtClean="0"/>
              <a:t>测定</a:t>
            </a:r>
            <a:r>
              <a:rPr lang="zh-CN" altLang="en-US" dirty="0" smtClean="0"/>
              <a:t>；</a:t>
            </a:r>
            <a:endParaRPr lang="zh-CN" altLang="zh-CN" dirty="0"/>
          </a:p>
          <a:p>
            <a:r>
              <a:rPr lang="zh-CN" altLang="zh-CN" dirty="0"/>
              <a:t>市场预测不准确的原因及提高市场预测</a:t>
            </a:r>
            <a:r>
              <a:rPr lang="zh-CN" altLang="zh-CN" dirty="0" smtClean="0"/>
              <a:t>精</a:t>
            </a:r>
            <a:r>
              <a:rPr lang="zh-CN" altLang="en-US" dirty="0" smtClean="0"/>
              <a:t>确</a:t>
            </a:r>
            <a:r>
              <a:rPr lang="zh-CN" altLang="zh-CN" dirty="0" smtClean="0"/>
              <a:t>度</a:t>
            </a:r>
            <a:r>
              <a:rPr lang="zh-CN" altLang="zh-CN" dirty="0"/>
              <a:t>的可能性</a:t>
            </a:r>
            <a:r>
              <a:rPr lang="zh-CN" altLang="zh-CN" dirty="0" smtClean="0"/>
              <a:t>。</a:t>
            </a:r>
            <a:endParaRPr lang="zh-CN" altLang="en-US"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zh-CN" altLang="en-US"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en-US" altLang="zh-CN" dirty="0" smtClean="0"/>
          </a:p>
        </p:txBody>
      </p:sp>
      <p:sp>
        <p:nvSpPr>
          <p:cNvPr id="3" name="矩形 2"/>
          <p:cNvSpPr/>
          <p:nvPr/>
        </p:nvSpPr>
        <p:spPr>
          <a:xfrm>
            <a:off x="323528" y="195486"/>
            <a:ext cx="19239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1" kern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03 </a:t>
            </a:r>
            <a:r>
              <a:rPr lang="zh-CN" altLang="en-US" b="1" kern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重点教学内容</a:t>
            </a:r>
            <a:endParaRPr lang="en-US" altLang="zh-CN" b="1" kern="0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619672" y="1203598"/>
            <a:ext cx="583264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zh-CN" b="1" dirty="0" smtClean="0"/>
              <a:t>第</a:t>
            </a:r>
            <a:r>
              <a:rPr lang="zh-CN" altLang="en-US" b="1" dirty="0" smtClean="0"/>
              <a:t>九</a:t>
            </a:r>
            <a:r>
              <a:rPr lang="zh-CN" altLang="zh-CN" b="1" dirty="0" smtClean="0"/>
              <a:t>章 </a:t>
            </a:r>
            <a:r>
              <a:rPr lang="zh-CN" altLang="zh-CN" b="1" dirty="0"/>
              <a:t>判断分析市场预测法</a:t>
            </a:r>
            <a:endParaRPr lang="zh-CN" altLang="zh-CN" dirty="0"/>
          </a:p>
          <a:p>
            <a:endParaRPr lang="en-US" altLang="zh-CN" dirty="0" smtClean="0"/>
          </a:p>
          <a:p>
            <a:r>
              <a:rPr lang="zh-CN" altLang="zh-CN" dirty="0" smtClean="0"/>
              <a:t>重点</a:t>
            </a:r>
            <a:r>
              <a:rPr lang="zh-CN" altLang="zh-CN" dirty="0"/>
              <a:t>掌握：</a:t>
            </a:r>
          </a:p>
          <a:p>
            <a:pPr lvl="0"/>
            <a:endParaRPr lang="en-US" altLang="zh-CN" dirty="0" smtClean="0"/>
          </a:p>
          <a:p>
            <a:pPr lvl="0"/>
            <a:r>
              <a:rPr lang="zh-CN" altLang="zh-CN" dirty="0" smtClean="0"/>
              <a:t>判断</a:t>
            </a:r>
            <a:r>
              <a:rPr lang="zh-CN" altLang="zh-CN" dirty="0"/>
              <a:t>分析市场预测法的</a:t>
            </a:r>
            <a:r>
              <a:rPr lang="zh-CN" altLang="zh-CN" dirty="0" smtClean="0"/>
              <a:t>特点</a:t>
            </a:r>
            <a:r>
              <a:rPr lang="zh-CN" altLang="en-US" dirty="0" smtClean="0"/>
              <a:t>；</a:t>
            </a:r>
            <a:endParaRPr lang="zh-CN" altLang="zh-CN" dirty="0"/>
          </a:p>
          <a:p>
            <a:pPr lvl="0"/>
            <a:r>
              <a:rPr lang="zh-CN" altLang="zh-CN" dirty="0"/>
              <a:t>主观概率市场预测</a:t>
            </a:r>
            <a:r>
              <a:rPr lang="zh-CN" altLang="zh-CN" dirty="0" smtClean="0"/>
              <a:t>法</a:t>
            </a:r>
            <a:r>
              <a:rPr lang="zh-CN" altLang="en-US" dirty="0" smtClean="0"/>
              <a:t>；</a:t>
            </a:r>
            <a:endParaRPr lang="zh-CN" altLang="zh-CN" dirty="0"/>
          </a:p>
          <a:p>
            <a:pPr lvl="0"/>
            <a:r>
              <a:rPr lang="zh-CN" altLang="zh-CN" dirty="0" smtClean="0"/>
              <a:t>德尔菲法</a:t>
            </a:r>
            <a:r>
              <a:rPr lang="zh-CN" altLang="en-US" dirty="0" smtClean="0"/>
              <a:t>；</a:t>
            </a:r>
            <a:endParaRPr lang="zh-CN" altLang="zh-CN" dirty="0"/>
          </a:p>
          <a:p>
            <a:pPr lvl="0"/>
            <a:r>
              <a:rPr lang="zh-CN" altLang="zh-CN" dirty="0"/>
              <a:t>专家会议法应注意的问题及其</a:t>
            </a:r>
            <a:r>
              <a:rPr lang="zh-CN" altLang="zh-CN" dirty="0" smtClean="0"/>
              <a:t>优缺点</a:t>
            </a:r>
            <a:r>
              <a:rPr lang="zh-CN" altLang="en-US" dirty="0" smtClean="0"/>
              <a:t>。</a:t>
            </a:r>
            <a:endParaRPr lang="zh-CN" altLang="zh-CN" dirty="0"/>
          </a:p>
          <a:p>
            <a:pPr eaLnBrk="1" hangingPunct="1">
              <a:buFont typeface="Wingdings" pitchFamily="2" charset="2"/>
              <a:buNone/>
              <a:defRPr/>
            </a:pPr>
            <a:endParaRPr lang="zh-CN" altLang="en-US"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en-US" altLang="zh-CN" dirty="0" smtClean="0"/>
          </a:p>
        </p:txBody>
      </p:sp>
      <p:sp>
        <p:nvSpPr>
          <p:cNvPr id="3" name="矩形 2"/>
          <p:cNvSpPr/>
          <p:nvPr/>
        </p:nvSpPr>
        <p:spPr>
          <a:xfrm>
            <a:off x="323528" y="195486"/>
            <a:ext cx="19239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1" kern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03 </a:t>
            </a:r>
            <a:r>
              <a:rPr lang="zh-CN" altLang="en-US" b="1" kern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重点教学内容</a:t>
            </a:r>
            <a:endParaRPr lang="en-US" altLang="zh-CN" b="1" kern="0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1411700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43608" y="1059582"/>
            <a:ext cx="669674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zh-CN" b="1" dirty="0" smtClean="0"/>
              <a:t>第</a:t>
            </a:r>
            <a:r>
              <a:rPr lang="zh-CN" altLang="en-US" b="1" dirty="0" smtClean="0"/>
              <a:t>十</a:t>
            </a:r>
            <a:r>
              <a:rPr lang="zh-CN" altLang="zh-CN" b="1" dirty="0" smtClean="0"/>
              <a:t>章 </a:t>
            </a:r>
            <a:r>
              <a:rPr lang="zh-CN" altLang="zh-CN" b="1" dirty="0"/>
              <a:t>时间序列市场预测法（一）</a:t>
            </a:r>
            <a:endParaRPr lang="zh-CN" altLang="zh-CN" dirty="0"/>
          </a:p>
          <a:p>
            <a:endParaRPr lang="en-US" altLang="zh-CN" dirty="0" smtClean="0"/>
          </a:p>
          <a:p>
            <a:r>
              <a:rPr lang="zh-CN" altLang="zh-CN" dirty="0" smtClean="0"/>
              <a:t>重点</a:t>
            </a:r>
            <a:r>
              <a:rPr lang="zh-CN" altLang="zh-CN" dirty="0"/>
              <a:t>掌握：</a:t>
            </a:r>
          </a:p>
          <a:p>
            <a:pPr lvl="0"/>
            <a:endParaRPr lang="en-US" altLang="zh-CN" dirty="0" smtClean="0"/>
          </a:p>
          <a:p>
            <a:pPr lvl="0"/>
            <a:r>
              <a:rPr lang="zh-CN" altLang="zh-CN" dirty="0" smtClean="0"/>
              <a:t>时间序列</a:t>
            </a:r>
            <a:r>
              <a:rPr lang="zh-CN" altLang="zh-CN" dirty="0"/>
              <a:t>市场预测法的概念和</a:t>
            </a:r>
            <a:r>
              <a:rPr lang="zh-CN" altLang="zh-CN" dirty="0" smtClean="0"/>
              <a:t>步骤</a:t>
            </a:r>
            <a:r>
              <a:rPr lang="zh-CN" altLang="en-US" dirty="0" smtClean="0"/>
              <a:t>；</a:t>
            </a:r>
            <a:endParaRPr lang="en-US" altLang="zh-CN" dirty="0" smtClean="0"/>
          </a:p>
          <a:p>
            <a:pPr lvl="0"/>
            <a:r>
              <a:rPr lang="zh-CN" altLang="zh-CN" dirty="0" smtClean="0"/>
              <a:t>长期</a:t>
            </a:r>
            <a:r>
              <a:rPr lang="zh-CN" altLang="zh-CN" dirty="0"/>
              <a:t>趋势变动、季节变动、循环变动和不规则</a:t>
            </a:r>
            <a:r>
              <a:rPr lang="zh-CN" altLang="zh-CN" dirty="0" smtClean="0"/>
              <a:t>变动</a:t>
            </a:r>
            <a:r>
              <a:rPr lang="zh-CN" altLang="en-US" dirty="0" smtClean="0"/>
              <a:t>；</a:t>
            </a:r>
            <a:endParaRPr lang="zh-CN" altLang="zh-CN" dirty="0"/>
          </a:p>
          <a:p>
            <a:pPr lvl="0"/>
            <a:r>
              <a:rPr lang="zh-CN" altLang="zh-CN" dirty="0"/>
              <a:t>时间序列</a:t>
            </a:r>
            <a:r>
              <a:rPr lang="zh-CN" altLang="zh-CN" dirty="0" smtClean="0"/>
              <a:t>序平均数</a:t>
            </a:r>
            <a:r>
              <a:rPr lang="zh-CN" altLang="zh-CN" dirty="0"/>
              <a:t>预测</a:t>
            </a:r>
            <a:r>
              <a:rPr lang="zh-CN" altLang="zh-CN" dirty="0" smtClean="0"/>
              <a:t>法</a:t>
            </a:r>
            <a:r>
              <a:rPr lang="zh-CN" altLang="en-US" dirty="0" smtClean="0"/>
              <a:t>；</a:t>
            </a:r>
            <a:endParaRPr lang="zh-CN" altLang="zh-CN" dirty="0"/>
          </a:p>
          <a:p>
            <a:pPr lvl="0"/>
            <a:r>
              <a:rPr lang="zh-CN" altLang="zh-CN" dirty="0"/>
              <a:t>时间序列平均增减</a:t>
            </a:r>
            <a:r>
              <a:rPr lang="zh-CN" altLang="zh-CN" dirty="0" smtClean="0"/>
              <a:t>量</a:t>
            </a:r>
            <a:r>
              <a:rPr lang="zh-CN" altLang="en-US" dirty="0" smtClean="0"/>
              <a:t>、</a:t>
            </a:r>
            <a:r>
              <a:rPr lang="zh-CN" altLang="zh-CN" dirty="0" smtClean="0"/>
              <a:t>发展速度市场预测法</a:t>
            </a:r>
            <a:r>
              <a:rPr lang="zh-CN" altLang="en-US" dirty="0" smtClean="0"/>
              <a:t>；</a:t>
            </a:r>
            <a:endParaRPr lang="zh-CN" altLang="zh-CN" dirty="0"/>
          </a:p>
          <a:p>
            <a:pPr lvl="0"/>
            <a:r>
              <a:rPr lang="zh-CN" altLang="zh-CN" dirty="0" smtClean="0"/>
              <a:t>移动</a:t>
            </a:r>
            <a:r>
              <a:rPr lang="zh-CN" altLang="zh-CN" dirty="0"/>
              <a:t>平均市场预测法的概念及一次移动平均市场预测法的</a:t>
            </a:r>
            <a:r>
              <a:rPr lang="zh-CN" altLang="zh-CN" dirty="0" smtClean="0"/>
              <a:t>应用</a:t>
            </a:r>
            <a:r>
              <a:rPr lang="zh-CN" altLang="en-US" dirty="0" smtClean="0"/>
              <a:t>；</a:t>
            </a:r>
            <a:endParaRPr lang="zh-CN" altLang="zh-CN" dirty="0"/>
          </a:p>
          <a:p>
            <a:pPr lvl="0"/>
            <a:r>
              <a:rPr lang="zh-CN" altLang="zh-CN" dirty="0"/>
              <a:t>指数平滑法的含义及特点。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altLang="zh-CN" dirty="0" smtClean="0"/>
          </a:p>
        </p:txBody>
      </p:sp>
      <p:sp>
        <p:nvSpPr>
          <p:cNvPr id="3" name="矩形 2"/>
          <p:cNvSpPr/>
          <p:nvPr/>
        </p:nvSpPr>
        <p:spPr>
          <a:xfrm>
            <a:off x="323528" y="195486"/>
            <a:ext cx="19239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1" kern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03 </a:t>
            </a:r>
            <a:r>
              <a:rPr lang="zh-CN" altLang="en-US" b="1" kern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重点教学内容</a:t>
            </a:r>
            <a:endParaRPr lang="en-US" altLang="zh-CN" b="1" kern="0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3593861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43608" y="1203598"/>
            <a:ext cx="669674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zh-CN" b="1" dirty="0" smtClean="0"/>
              <a:t>第十</a:t>
            </a:r>
            <a:r>
              <a:rPr lang="zh-CN" altLang="en-US" b="1" dirty="0" smtClean="0"/>
              <a:t>一</a:t>
            </a:r>
            <a:r>
              <a:rPr lang="zh-CN" altLang="zh-CN" b="1" dirty="0" smtClean="0"/>
              <a:t>章 </a:t>
            </a:r>
            <a:r>
              <a:rPr lang="zh-CN" altLang="zh-CN" b="1" dirty="0"/>
              <a:t>时间序列市场预测法（二）</a:t>
            </a:r>
            <a:endParaRPr lang="zh-CN" altLang="zh-CN" dirty="0"/>
          </a:p>
          <a:p>
            <a:endParaRPr lang="en-US" altLang="zh-CN" dirty="0" smtClean="0"/>
          </a:p>
          <a:p>
            <a:r>
              <a:rPr lang="zh-CN" altLang="zh-CN" dirty="0" smtClean="0"/>
              <a:t>重点</a:t>
            </a:r>
            <a:r>
              <a:rPr lang="zh-CN" altLang="zh-CN" dirty="0"/>
              <a:t>掌握：</a:t>
            </a:r>
          </a:p>
          <a:p>
            <a:pPr lvl="0"/>
            <a:endParaRPr lang="en-US" altLang="zh-CN" dirty="0" smtClean="0"/>
          </a:p>
          <a:p>
            <a:pPr lvl="0"/>
            <a:r>
              <a:rPr lang="zh-CN" altLang="zh-CN" dirty="0" smtClean="0"/>
              <a:t>直线</a:t>
            </a:r>
            <a:r>
              <a:rPr lang="zh-CN" altLang="zh-CN" dirty="0"/>
              <a:t>趋势市场预测</a:t>
            </a:r>
            <a:r>
              <a:rPr lang="zh-CN" altLang="zh-CN" dirty="0" smtClean="0"/>
              <a:t>法</a:t>
            </a:r>
            <a:r>
              <a:rPr lang="zh-CN" altLang="en-US" dirty="0" smtClean="0"/>
              <a:t>；</a:t>
            </a:r>
            <a:endParaRPr lang="en-US" altLang="zh-CN" dirty="0" smtClean="0"/>
          </a:p>
          <a:p>
            <a:pPr lvl="0"/>
            <a:r>
              <a:rPr lang="zh-CN" altLang="zh-CN" dirty="0" smtClean="0"/>
              <a:t>二次曲线</a:t>
            </a:r>
            <a:r>
              <a:rPr lang="zh-CN" altLang="zh-CN" dirty="0"/>
              <a:t>模型</a:t>
            </a:r>
            <a:r>
              <a:rPr lang="zh-CN" altLang="zh-CN" dirty="0" smtClean="0"/>
              <a:t>、指数</a:t>
            </a:r>
            <a:r>
              <a:rPr lang="zh-CN" altLang="zh-CN" dirty="0"/>
              <a:t>曲线模型、龚帕兹曲线模型的阶差</a:t>
            </a:r>
            <a:r>
              <a:rPr lang="zh-CN" altLang="zh-CN" dirty="0" smtClean="0"/>
              <a:t>特征</a:t>
            </a:r>
            <a:r>
              <a:rPr lang="zh-CN" altLang="en-US" dirty="0" smtClean="0"/>
              <a:t>；</a:t>
            </a:r>
            <a:endParaRPr lang="zh-CN" altLang="zh-CN" dirty="0"/>
          </a:p>
          <a:p>
            <a:r>
              <a:rPr lang="zh-CN" altLang="zh-CN" dirty="0" smtClean="0"/>
              <a:t>季节变动</a:t>
            </a:r>
            <a:r>
              <a:rPr lang="zh-CN" altLang="zh-CN" dirty="0"/>
              <a:t>模型市场预测法。</a:t>
            </a:r>
            <a:endParaRPr lang="en-US" altLang="zh-CN" dirty="0" smtClean="0"/>
          </a:p>
        </p:txBody>
      </p:sp>
      <p:sp>
        <p:nvSpPr>
          <p:cNvPr id="3" name="矩形 2"/>
          <p:cNvSpPr/>
          <p:nvPr/>
        </p:nvSpPr>
        <p:spPr>
          <a:xfrm>
            <a:off x="323528" y="195486"/>
            <a:ext cx="19239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1" kern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03 </a:t>
            </a:r>
            <a:r>
              <a:rPr lang="zh-CN" altLang="en-US" b="1" kern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重点教学内容</a:t>
            </a:r>
            <a:endParaRPr lang="en-US" altLang="zh-CN" b="1" kern="0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52743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矩形 28"/>
          <p:cNvSpPr>
            <a:spLocks noChangeArrowheads="1"/>
          </p:cNvSpPr>
          <p:nvPr/>
        </p:nvSpPr>
        <p:spPr bwMode="auto">
          <a:xfrm>
            <a:off x="755576" y="832564"/>
            <a:ext cx="2044149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 smtClean="0"/>
              <a:t>最小平方法的应用</a:t>
            </a:r>
            <a:endParaRPr lang="en-US" altLang="zh-CN" b="1" dirty="0"/>
          </a:p>
        </p:txBody>
      </p:sp>
      <p:sp>
        <p:nvSpPr>
          <p:cNvPr id="17410" name="矩形 30"/>
          <p:cNvSpPr>
            <a:spLocks noChangeArrowheads="1"/>
          </p:cNvSpPr>
          <p:nvPr/>
        </p:nvSpPr>
        <p:spPr bwMode="auto">
          <a:xfrm>
            <a:off x="694269" y="1059582"/>
            <a:ext cx="8424738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en-US" altLang="zh-CN" dirty="0" smtClean="0"/>
          </a:p>
          <a:p>
            <a:endParaRPr lang="en-US" altLang="zh-CN" dirty="0"/>
          </a:p>
          <a:p>
            <a:r>
              <a:rPr lang="en-US" altLang="zh-CN" dirty="0" smtClean="0"/>
              <a:t>    </a:t>
            </a:r>
            <a:r>
              <a:rPr lang="zh-CN" altLang="zh-CN" dirty="0" smtClean="0"/>
              <a:t>某地</a:t>
            </a:r>
            <a:r>
              <a:rPr lang="zh-CN" altLang="zh-CN" dirty="0"/>
              <a:t>区</a:t>
            </a:r>
            <a:r>
              <a:rPr lang="en-US" altLang="zh-CN" dirty="0"/>
              <a:t>2006</a:t>
            </a:r>
            <a:r>
              <a:rPr lang="zh-CN" altLang="zh-CN" dirty="0"/>
              <a:t>～</a:t>
            </a:r>
            <a:r>
              <a:rPr lang="en-US" altLang="zh-CN" dirty="0"/>
              <a:t>2010</a:t>
            </a:r>
            <a:r>
              <a:rPr lang="zh-CN" altLang="zh-CN" dirty="0"/>
              <a:t>年水稻产量资料如下</a:t>
            </a:r>
            <a:r>
              <a:rPr lang="zh-CN" altLang="zh-CN" dirty="0" smtClean="0"/>
              <a:t>表</a:t>
            </a:r>
            <a:r>
              <a:rPr lang="zh-CN" altLang="en-US" dirty="0" smtClean="0"/>
              <a:t>，</a:t>
            </a:r>
            <a:r>
              <a:rPr lang="zh-CN" altLang="zh-CN" dirty="0"/>
              <a:t> 试用最小平方法预测</a:t>
            </a:r>
            <a:r>
              <a:rPr lang="en-US" altLang="zh-CN" dirty="0"/>
              <a:t>2013</a:t>
            </a:r>
            <a:r>
              <a:rPr lang="zh-CN" altLang="zh-CN" dirty="0"/>
              <a:t>年水稻产量。（</a:t>
            </a:r>
            <a:r>
              <a:rPr lang="zh-CN" altLang="zh-CN" dirty="0" smtClean="0"/>
              <a:t>按</a:t>
            </a:r>
            <a:r>
              <a:rPr lang="zh-CN" altLang="en-US" dirty="0" smtClean="0"/>
              <a:t>最小平方法</a:t>
            </a:r>
            <a:r>
              <a:rPr lang="zh-CN" altLang="zh-CN" dirty="0" smtClean="0"/>
              <a:t>计算</a:t>
            </a:r>
            <a:r>
              <a:rPr lang="zh-CN" altLang="zh-CN" dirty="0"/>
              <a:t>）</a:t>
            </a:r>
            <a:endParaRPr lang="en-US" altLang="zh-CN" dirty="0" smtClean="0"/>
          </a:p>
          <a:p>
            <a:endParaRPr lang="en-US" altLang="zh-CN" dirty="0"/>
          </a:p>
          <a:p>
            <a:endParaRPr lang="en-US" altLang="zh-CN" dirty="0" smtClean="0"/>
          </a:p>
          <a:p>
            <a:endParaRPr lang="en-US" altLang="zh-CN" dirty="0"/>
          </a:p>
          <a:p>
            <a:endParaRPr lang="zh-CN" altLang="zh-CN" dirty="0"/>
          </a:p>
        </p:txBody>
      </p:sp>
      <p:sp>
        <p:nvSpPr>
          <p:cNvPr id="32" name="矩形 31"/>
          <p:cNvSpPr/>
          <p:nvPr/>
        </p:nvSpPr>
        <p:spPr>
          <a:xfrm>
            <a:off x="251520" y="123478"/>
            <a:ext cx="565757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b="1" dirty="0" smtClean="0"/>
              <a:t>第十</a:t>
            </a:r>
            <a:r>
              <a:rPr lang="zh-CN" altLang="en-US" b="1" dirty="0" smtClean="0"/>
              <a:t>一</a:t>
            </a:r>
            <a:r>
              <a:rPr lang="zh-CN" altLang="zh-CN" b="1" dirty="0" smtClean="0"/>
              <a:t>章 </a:t>
            </a:r>
            <a:r>
              <a:rPr lang="zh-CN" altLang="zh-CN" b="1" dirty="0"/>
              <a:t>时间序列市场预测法</a:t>
            </a:r>
            <a:r>
              <a:rPr lang="en-US" altLang="zh-CN" b="1" dirty="0" smtClean="0"/>
              <a:t>(</a:t>
            </a:r>
            <a:r>
              <a:rPr lang="zh-CN" altLang="en-US" b="1" dirty="0" smtClean="0"/>
              <a:t>二</a:t>
            </a:r>
            <a:r>
              <a:rPr lang="en-US" altLang="zh-CN" b="1" dirty="0" smtClean="0"/>
              <a:t>)</a:t>
            </a:r>
            <a:endParaRPr lang="zh-CN" altLang="zh-CN" dirty="0"/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/>
          </p:nvPr>
        </p:nvGraphicFramePr>
        <p:xfrm>
          <a:off x="1259632" y="2715766"/>
          <a:ext cx="6336706" cy="86409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624095">
                  <a:extLst>
                    <a:ext uri="{9D8B030D-6E8A-4147-A177-3AD203B41FA5}">
                      <a16:colId xmlns:a16="http://schemas.microsoft.com/office/drawing/2014/main" val="4178845717"/>
                    </a:ext>
                  </a:extLst>
                </a:gridCol>
                <a:gridCol w="738635">
                  <a:extLst>
                    <a:ext uri="{9D8B030D-6E8A-4147-A177-3AD203B41FA5}">
                      <a16:colId xmlns:a16="http://schemas.microsoft.com/office/drawing/2014/main" val="3659162145"/>
                    </a:ext>
                  </a:extLst>
                </a:gridCol>
                <a:gridCol w="738635">
                  <a:extLst>
                    <a:ext uri="{9D8B030D-6E8A-4147-A177-3AD203B41FA5}">
                      <a16:colId xmlns:a16="http://schemas.microsoft.com/office/drawing/2014/main" val="1580051378"/>
                    </a:ext>
                  </a:extLst>
                </a:gridCol>
                <a:gridCol w="738635">
                  <a:extLst>
                    <a:ext uri="{9D8B030D-6E8A-4147-A177-3AD203B41FA5}">
                      <a16:colId xmlns:a16="http://schemas.microsoft.com/office/drawing/2014/main" val="1901709319"/>
                    </a:ext>
                  </a:extLst>
                </a:gridCol>
                <a:gridCol w="794356">
                  <a:extLst>
                    <a:ext uri="{9D8B030D-6E8A-4147-A177-3AD203B41FA5}">
                      <a16:colId xmlns:a16="http://schemas.microsoft.com/office/drawing/2014/main" val="1294778977"/>
                    </a:ext>
                  </a:extLst>
                </a:gridCol>
                <a:gridCol w="702350">
                  <a:extLst>
                    <a:ext uri="{9D8B030D-6E8A-4147-A177-3AD203B41FA5}">
                      <a16:colId xmlns:a16="http://schemas.microsoft.com/office/drawing/2014/main" val="3848102059"/>
                    </a:ext>
                  </a:extLst>
                </a:gridCol>
              </a:tblGrid>
              <a:tr h="432046">
                <a:tc>
                  <a:txBody>
                    <a:bodyPr/>
                    <a:lstStyle/>
                    <a:p>
                      <a:pPr algn="ctr"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zh-CN" sz="1000">
                          <a:effectLst/>
                        </a:rPr>
                        <a:t>年份</a:t>
                      </a:r>
                      <a:endParaRPr lang="zh-CN" sz="10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2006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2007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2008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2009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2010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0" marB="0" anchor="ctr"/>
                </a:tc>
                <a:extLst>
                  <a:ext uri="{0D108BD9-81ED-4DB2-BD59-A6C34878D82A}">
                    <a16:rowId xmlns:a16="http://schemas.microsoft.com/office/drawing/2014/main" val="3331899891"/>
                  </a:ext>
                </a:extLst>
              </a:tr>
              <a:tr h="432049">
                <a:tc>
                  <a:txBody>
                    <a:bodyPr/>
                    <a:lstStyle/>
                    <a:p>
                      <a:pPr algn="ctr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zh-CN" sz="1050" kern="100">
                          <a:effectLst/>
                        </a:rPr>
                        <a:t>水稻产量（万吨）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320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332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340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356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effectLst/>
                        </a:rPr>
                        <a:t>380</a:t>
                      </a:r>
                      <a:endParaRPr lang="zh-CN" sz="105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0" marB="0" anchor="ctr"/>
                </a:tc>
                <a:extLst>
                  <a:ext uri="{0D108BD9-81ED-4DB2-BD59-A6C34878D82A}">
                    <a16:rowId xmlns:a16="http://schemas.microsoft.com/office/drawing/2014/main" val="27704435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19144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矩形 30"/>
          <p:cNvSpPr>
            <a:spLocks noChangeArrowheads="1"/>
          </p:cNvSpPr>
          <p:nvPr/>
        </p:nvSpPr>
        <p:spPr bwMode="auto">
          <a:xfrm>
            <a:off x="236838" y="2139702"/>
            <a:ext cx="8424738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zh-CN" dirty="0" smtClean="0"/>
              <a:t>        </a:t>
            </a:r>
            <a:r>
              <a:rPr lang="en-US" altLang="zh-CN" dirty="0"/>
              <a:t> </a:t>
            </a:r>
            <a:endParaRPr lang="en-US" altLang="zh-CN" dirty="0" smtClean="0"/>
          </a:p>
          <a:p>
            <a:r>
              <a:rPr lang="en-US" altLang="zh-CN" dirty="0"/>
              <a:t> </a:t>
            </a:r>
            <a:r>
              <a:rPr lang="en-US" altLang="zh-CN" dirty="0" smtClean="0"/>
              <a:t>            (</a:t>
            </a:r>
            <a:r>
              <a:rPr lang="en-US" altLang="zh-CN" dirty="0"/>
              <a:t>1</a:t>
            </a:r>
            <a:r>
              <a:rPr lang="en-US" altLang="zh-CN" dirty="0" smtClean="0"/>
              <a:t>)   a</a:t>
            </a:r>
            <a:r>
              <a:rPr lang="en-US" altLang="zh-CN" dirty="0"/>
              <a:t>= </a:t>
            </a:r>
            <a:r>
              <a:rPr lang="en-US" altLang="zh-CN" dirty="0" smtClean="0"/>
              <a:t>y/n  =1 </a:t>
            </a:r>
            <a:r>
              <a:rPr lang="en-US" altLang="zh-CN" dirty="0"/>
              <a:t>728/5=345.6</a:t>
            </a:r>
            <a:br>
              <a:rPr lang="en-US" altLang="zh-CN" dirty="0"/>
            </a:br>
            <a:r>
              <a:rPr lang="en-US" altLang="zh-CN" dirty="0"/>
              <a:t>     </a:t>
            </a:r>
            <a:r>
              <a:rPr lang="en-US" altLang="zh-CN" dirty="0" smtClean="0"/>
              <a:t>            </a:t>
            </a:r>
          </a:p>
          <a:p>
            <a:r>
              <a:rPr lang="en-US" altLang="zh-CN" dirty="0"/>
              <a:t> </a:t>
            </a:r>
            <a:r>
              <a:rPr lang="en-US" altLang="zh-CN" dirty="0" smtClean="0"/>
              <a:t>                   b</a:t>
            </a:r>
            <a:r>
              <a:rPr lang="en-US" altLang="zh-CN" dirty="0"/>
              <a:t>= </a:t>
            </a:r>
            <a:r>
              <a:rPr lang="en-US" altLang="zh-CN" dirty="0" smtClean="0"/>
              <a:t>ty/t2 =144/10=14.4</a:t>
            </a:r>
            <a:r>
              <a:rPr lang="en-US" altLang="zh-CN" dirty="0"/>
              <a:t/>
            </a:r>
            <a:br>
              <a:rPr lang="en-US" altLang="zh-CN" dirty="0"/>
            </a:br>
            <a:r>
              <a:rPr lang="en-US" altLang="zh-CN" dirty="0"/>
              <a:t>     </a:t>
            </a:r>
            <a:endParaRPr lang="en-US" altLang="zh-CN" dirty="0" smtClean="0"/>
          </a:p>
          <a:p>
            <a:r>
              <a:rPr lang="en-US" altLang="zh-CN" dirty="0"/>
              <a:t> </a:t>
            </a:r>
            <a:r>
              <a:rPr lang="en-US" altLang="zh-CN" dirty="0" smtClean="0"/>
              <a:t>           </a:t>
            </a:r>
            <a:r>
              <a:rPr lang="zh-CN" altLang="zh-CN" dirty="0" smtClean="0"/>
              <a:t>直线</a:t>
            </a:r>
            <a:r>
              <a:rPr lang="zh-CN" altLang="zh-CN" dirty="0"/>
              <a:t>趋势预测方程为</a:t>
            </a:r>
            <a:r>
              <a:rPr lang="zh-CN" altLang="zh-CN" dirty="0" smtClean="0"/>
              <a:t>：</a:t>
            </a:r>
            <a:endParaRPr lang="zh-CN" altLang="zh-CN" dirty="0"/>
          </a:p>
          <a:p>
            <a:r>
              <a:rPr lang="en-US" altLang="zh-CN" dirty="0" smtClean="0"/>
              <a:t>                     Y=</a:t>
            </a:r>
            <a:r>
              <a:rPr lang="en-US" altLang="zh-CN" dirty="0" err="1" smtClean="0"/>
              <a:t>a+bt</a:t>
            </a:r>
            <a:r>
              <a:rPr lang="en-US" altLang="zh-CN" smtClean="0"/>
              <a:t>=345.6+14.4t</a:t>
            </a:r>
            <a:endParaRPr lang="zh-CN" altLang="zh-CN" dirty="0"/>
          </a:p>
          <a:p>
            <a:r>
              <a:rPr lang="en-US" altLang="zh-CN" dirty="0"/>
              <a:t>                 </a:t>
            </a:r>
            <a:r>
              <a:rPr lang="zh-CN" altLang="zh-CN" dirty="0" smtClean="0"/>
              <a:t>令</a:t>
            </a:r>
            <a:r>
              <a:rPr lang="en-US" altLang="zh-CN" dirty="0" smtClean="0"/>
              <a:t>  t=5</a:t>
            </a:r>
            <a:endParaRPr lang="zh-CN" altLang="zh-CN" dirty="0"/>
          </a:p>
          <a:p>
            <a:r>
              <a:rPr lang="en-US" altLang="zh-CN" dirty="0"/>
              <a:t> </a:t>
            </a:r>
            <a:r>
              <a:rPr lang="en-US" altLang="zh-CN" dirty="0" smtClean="0"/>
              <a:t>                    Y=345.6+14.4x5=417.6</a:t>
            </a:r>
            <a:r>
              <a:rPr lang="zh-CN" altLang="zh-CN" dirty="0"/>
              <a:t>（万吨）</a:t>
            </a:r>
            <a:r>
              <a:rPr lang="en-US" altLang="zh-CN" dirty="0"/>
              <a:t/>
            </a:r>
            <a:br>
              <a:rPr lang="en-US" altLang="zh-CN" dirty="0"/>
            </a:br>
            <a:endParaRPr lang="zh-CN" altLang="zh-CN" dirty="0"/>
          </a:p>
          <a:p>
            <a:endParaRPr lang="zh-CN" altLang="zh-CN" dirty="0"/>
          </a:p>
        </p:txBody>
      </p:sp>
      <p:sp>
        <p:nvSpPr>
          <p:cNvPr id="32" name="矩形 31"/>
          <p:cNvSpPr/>
          <p:nvPr/>
        </p:nvSpPr>
        <p:spPr>
          <a:xfrm>
            <a:off x="251520" y="123478"/>
            <a:ext cx="565757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b="1" dirty="0" smtClean="0"/>
              <a:t>第十</a:t>
            </a:r>
            <a:r>
              <a:rPr lang="zh-CN" altLang="en-US" b="1" dirty="0" smtClean="0"/>
              <a:t>一</a:t>
            </a:r>
            <a:r>
              <a:rPr lang="zh-CN" altLang="zh-CN" b="1" dirty="0" smtClean="0"/>
              <a:t>章 </a:t>
            </a:r>
            <a:r>
              <a:rPr lang="zh-CN" altLang="zh-CN" b="1" dirty="0"/>
              <a:t>时间序列市场预测法</a:t>
            </a:r>
            <a:r>
              <a:rPr lang="en-US" altLang="zh-CN" b="1" dirty="0" smtClean="0"/>
              <a:t>(</a:t>
            </a:r>
            <a:r>
              <a:rPr lang="zh-CN" altLang="en-US" b="1" dirty="0" smtClean="0"/>
              <a:t>二</a:t>
            </a:r>
            <a:r>
              <a:rPr lang="en-US" altLang="zh-CN" b="1" dirty="0" smtClean="0"/>
              <a:t>)</a:t>
            </a:r>
            <a:endParaRPr lang="zh-CN" altLang="zh-CN" dirty="0"/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/>
          </p:nvPr>
        </p:nvGraphicFramePr>
        <p:xfrm>
          <a:off x="1331640" y="946845"/>
          <a:ext cx="4464496" cy="11201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36401">
                  <a:extLst>
                    <a:ext uri="{9D8B030D-6E8A-4147-A177-3AD203B41FA5}">
                      <a16:colId xmlns:a16="http://schemas.microsoft.com/office/drawing/2014/main" val="971796050"/>
                    </a:ext>
                  </a:extLst>
                </a:gridCol>
                <a:gridCol w="584637">
                  <a:extLst>
                    <a:ext uri="{9D8B030D-6E8A-4147-A177-3AD203B41FA5}">
                      <a16:colId xmlns:a16="http://schemas.microsoft.com/office/drawing/2014/main" val="4108656107"/>
                    </a:ext>
                  </a:extLst>
                </a:gridCol>
                <a:gridCol w="1222421">
                  <a:extLst>
                    <a:ext uri="{9D8B030D-6E8A-4147-A177-3AD203B41FA5}">
                      <a16:colId xmlns:a16="http://schemas.microsoft.com/office/drawing/2014/main" val="421361727"/>
                    </a:ext>
                  </a:extLst>
                </a:gridCol>
                <a:gridCol w="1009827">
                  <a:extLst>
                    <a:ext uri="{9D8B030D-6E8A-4147-A177-3AD203B41FA5}">
                      <a16:colId xmlns:a16="http://schemas.microsoft.com/office/drawing/2014/main" val="4173694687"/>
                    </a:ext>
                  </a:extLst>
                </a:gridCol>
                <a:gridCol w="611210">
                  <a:extLst>
                    <a:ext uri="{9D8B030D-6E8A-4147-A177-3AD203B41FA5}">
                      <a16:colId xmlns:a16="http://schemas.microsoft.com/office/drawing/2014/main" val="176030527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zh-CN" sz="1050" kern="100">
                          <a:effectLst/>
                        </a:rPr>
                        <a:t>年份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t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y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ty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t2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0" marB="0" anchor="ctr"/>
                </a:tc>
                <a:extLst>
                  <a:ext uri="{0D108BD9-81ED-4DB2-BD59-A6C34878D82A}">
                    <a16:rowId xmlns:a16="http://schemas.microsoft.com/office/drawing/2014/main" val="27052790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2006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-2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320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-640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4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0" marB="0" anchor="ctr"/>
                </a:tc>
                <a:extLst>
                  <a:ext uri="{0D108BD9-81ED-4DB2-BD59-A6C34878D82A}">
                    <a16:rowId xmlns:a16="http://schemas.microsoft.com/office/drawing/2014/main" val="280060286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2007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-1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332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-332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1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0" marB="0" anchor="ctr"/>
                </a:tc>
                <a:extLst>
                  <a:ext uri="{0D108BD9-81ED-4DB2-BD59-A6C34878D82A}">
                    <a16:rowId xmlns:a16="http://schemas.microsoft.com/office/drawing/2014/main" val="212827351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2008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0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340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0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0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0" marB="0" anchor="ctr"/>
                </a:tc>
                <a:extLst>
                  <a:ext uri="{0D108BD9-81ED-4DB2-BD59-A6C34878D82A}">
                    <a16:rowId xmlns:a16="http://schemas.microsoft.com/office/drawing/2014/main" val="236838571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2009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1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356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356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1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0" marB="0" anchor="ctr"/>
                </a:tc>
                <a:extLst>
                  <a:ext uri="{0D108BD9-81ED-4DB2-BD59-A6C34878D82A}">
                    <a16:rowId xmlns:a16="http://schemas.microsoft.com/office/drawing/2014/main" val="375705715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2010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2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380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760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4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0" marB="0" anchor="ctr"/>
                </a:tc>
                <a:extLst>
                  <a:ext uri="{0D108BD9-81ED-4DB2-BD59-A6C34878D82A}">
                    <a16:rowId xmlns:a16="http://schemas.microsoft.com/office/drawing/2014/main" val="95055478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zh-CN" sz="1050" kern="100">
                          <a:effectLst/>
                        </a:rPr>
                        <a:t>合计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0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1 728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144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effectLst/>
                        </a:rPr>
                        <a:t>10</a:t>
                      </a:r>
                      <a:endParaRPr lang="zh-CN" sz="105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0" marB="0" anchor="ctr"/>
                </a:tc>
                <a:extLst>
                  <a:ext uri="{0D108BD9-81ED-4DB2-BD59-A6C34878D82A}">
                    <a16:rowId xmlns:a16="http://schemas.microsoft.com/office/drawing/2014/main" val="3146028372"/>
                  </a:ext>
                </a:extLst>
              </a:tr>
            </a:tbl>
          </a:graphicData>
        </a:graphic>
      </p:graphicFrame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2699792" y="947321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     </a:t>
            </a:r>
            <a:endParaRPr kumimoji="0" lang="en-US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502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619672" y="1203598"/>
            <a:ext cx="583264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zh-CN" b="1" dirty="0" smtClean="0"/>
              <a:t>第</a:t>
            </a:r>
            <a:r>
              <a:rPr lang="zh-CN" altLang="en-US" b="1" dirty="0" smtClean="0"/>
              <a:t>十二</a:t>
            </a:r>
            <a:r>
              <a:rPr lang="zh-CN" altLang="zh-CN" b="1" dirty="0" smtClean="0"/>
              <a:t>章 </a:t>
            </a:r>
            <a:r>
              <a:rPr lang="zh-CN" altLang="zh-CN" b="1" dirty="0"/>
              <a:t>相关回归分析市场预测法</a:t>
            </a:r>
            <a:endParaRPr lang="zh-CN" altLang="zh-CN" dirty="0"/>
          </a:p>
          <a:p>
            <a:endParaRPr lang="en-US" altLang="zh-CN" dirty="0" smtClean="0"/>
          </a:p>
          <a:p>
            <a:r>
              <a:rPr lang="zh-CN" altLang="zh-CN" dirty="0" smtClean="0"/>
              <a:t>重点</a:t>
            </a:r>
            <a:r>
              <a:rPr lang="zh-CN" altLang="zh-CN" dirty="0"/>
              <a:t>掌握：</a:t>
            </a:r>
          </a:p>
          <a:p>
            <a:pPr lvl="0"/>
            <a:endParaRPr lang="en-US" altLang="zh-CN" dirty="0" smtClean="0"/>
          </a:p>
          <a:p>
            <a:pPr lvl="0"/>
            <a:r>
              <a:rPr lang="zh-CN" altLang="zh-CN" dirty="0" smtClean="0"/>
              <a:t>相关</a:t>
            </a:r>
            <a:r>
              <a:rPr lang="zh-CN" altLang="zh-CN" dirty="0"/>
              <a:t>回归分析市场预测的概念和</a:t>
            </a:r>
            <a:r>
              <a:rPr lang="zh-CN" altLang="zh-CN" dirty="0" smtClean="0"/>
              <a:t>步骤</a:t>
            </a:r>
            <a:r>
              <a:rPr lang="zh-CN" altLang="en-US" dirty="0" smtClean="0"/>
              <a:t>；</a:t>
            </a:r>
            <a:endParaRPr lang="zh-CN" altLang="zh-CN" dirty="0"/>
          </a:p>
          <a:p>
            <a:pPr lvl="0"/>
            <a:r>
              <a:rPr lang="zh-CN" altLang="zh-CN" dirty="0"/>
              <a:t>一元线性相关回归分析预测法。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altLang="zh-CN" dirty="0" smtClean="0"/>
          </a:p>
        </p:txBody>
      </p:sp>
      <p:sp>
        <p:nvSpPr>
          <p:cNvPr id="3" name="矩形 2"/>
          <p:cNvSpPr/>
          <p:nvPr/>
        </p:nvSpPr>
        <p:spPr>
          <a:xfrm>
            <a:off x="323528" y="195486"/>
            <a:ext cx="19239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1" kern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03 </a:t>
            </a:r>
            <a:r>
              <a:rPr lang="zh-CN" altLang="en-US" b="1" kern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重点教学内容</a:t>
            </a:r>
            <a:endParaRPr lang="en-US" altLang="zh-CN" b="1" kern="0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4655450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5"/>
          <p:cNvSpPr txBox="1">
            <a:spLocks/>
          </p:cNvSpPr>
          <p:nvPr/>
        </p:nvSpPr>
        <p:spPr bwMode="auto">
          <a:xfrm>
            <a:off x="1331913" y="3636963"/>
            <a:ext cx="5184775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882650">
              <a:lnSpc>
                <a:spcPct val="85000"/>
              </a:lnSpc>
            </a:pPr>
            <a:r>
              <a:rPr lang="zh-CN" altLang="en-US" sz="5400" b="1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谢谢！</a:t>
            </a:r>
            <a:endParaRPr lang="en-US" sz="5400" b="1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 descr="F:\Ripple Zhou\我的作品\PPT制作\图片\shutterstock_93224269.jpg"/>
          <p:cNvPicPr>
            <a:picLocks noChangeAspect="1" noChangeArrowheads="1"/>
          </p:cNvPicPr>
          <p:nvPr/>
        </p:nvPicPr>
        <p:blipFill>
          <a:blip r:embed="rId2" cstate="print"/>
          <a:srcRect l="62433" t="-237" b="-2"/>
          <a:stretch>
            <a:fillRect/>
          </a:stretch>
        </p:blipFill>
        <p:spPr bwMode="auto">
          <a:xfrm>
            <a:off x="0" y="-4763"/>
            <a:ext cx="3132138" cy="518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等腰三角形 3"/>
          <p:cNvSpPr/>
          <p:nvPr/>
        </p:nvSpPr>
        <p:spPr>
          <a:xfrm rot="5400000">
            <a:off x="3058319" y="-2381"/>
            <a:ext cx="1062038" cy="1060450"/>
          </a:xfrm>
          <a:prstGeom prst="triangle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4339" name="组合 28"/>
          <p:cNvGrpSpPr>
            <a:grpSpLocks/>
          </p:cNvGrpSpPr>
          <p:nvPr/>
        </p:nvGrpSpPr>
        <p:grpSpPr bwMode="auto">
          <a:xfrm rot="-5400000">
            <a:off x="1489075" y="922338"/>
            <a:ext cx="5157788" cy="3313112"/>
            <a:chOff x="5796136" y="4871088"/>
            <a:chExt cx="9177338" cy="2514600"/>
          </a:xfrm>
        </p:grpSpPr>
        <p:sp>
          <p:nvSpPr>
            <p:cNvPr id="40" name="矩形 22"/>
            <p:cNvSpPr/>
            <p:nvPr/>
          </p:nvSpPr>
          <p:spPr>
            <a:xfrm>
              <a:off x="5796137" y="4871088"/>
              <a:ext cx="9177338" cy="2492912"/>
            </a:xfrm>
            <a:custGeom>
              <a:avLst/>
              <a:gdLst>
                <a:gd name="connsiteX0" fmla="*/ 0 w 9144000"/>
                <a:gd name="connsiteY0" fmla="*/ 0 h 1781175"/>
                <a:gd name="connsiteX1" fmla="*/ 9144000 w 9144000"/>
                <a:gd name="connsiteY1" fmla="*/ 0 h 1781175"/>
                <a:gd name="connsiteX2" fmla="*/ 9144000 w 9144000"/>
                <a:gd name="connsiteY2" fmla="*/ 1781175 h 1781175"/>
                <a:gd name="connsiteX3" fmla="*/ 0 w 9144000"/>
                <a:gd name="connsiteY3" fmla="*/ 1781175 h 1781175"/>
                <a:gd name="connsiteX4" fmla="*/ 0 w 9144000"/>
                <a:gd name="connsiteY4" fmla="*/ 0 h 1781175"/>
                <a:gd name="connsiteX0" fmla="*/ 0 w 9144000"/>
                <a:gd name="connsiteY0" fmla="*/ 0 h 3140075"/>
                <a:gd name="connsiteX1" fmla="*/ 9144000 w 9144000"/>
                <a:gd name="connsiteY1" fmla="*/ 1358900 h 3140075"/>
                <a:gd name="connsiteX2" fmla="*/ 9144000 w 9144000"/>
                <a:gd name="connsiteY2" fmla="*/ 3140075 h 3140075"/>
                <a:gd name="connsiteX3" fmla="*/ 0 w 9144000"/>
                <a:gd name="connsiteY3" fmla="*/ 3140075 h 3140075"/>
                <a:gd name="connsiteX4" fmla="*/ 0 w 9144000"/>
                <a:gd name="connsiteY4" fmla="*/ 0 h 3140075"/>
                <a:gd name="connsiteX0" fmla="*/ 0 w 9144000"/>
                <a:gd name="connsiteY0" fmla="*/ 0 h 3140075"/>
                <a:gd name="connsiteX1" fmla="*/ 9144000 w 9144000"/>
                <a:gd name="connsiteY1" fmla="*/ 1358900 h 3140075"/>
                <a:gd name="connsiteX2" fmla="*/ 9144000 w 9144000"/>
                <a:gd name="connsiteY2" fmla="*/ 3140075 h 3140075"/>
                <a:gd name="connsiteX3" fmla="*/ 0 w 9144000"/>
                <a:gd name="connsiteY3" fmla="*/ 3140075 h 3140075"/>
                <a:gd name="connsiteX4" fmla="*/ 0 w 9144000"/>
                <a:gd name="connsiteY4" fmla="*/ 0 h 3140075"/>
                <a:gd name="connsiteX0" fmla="*/ 0 w 9144000"/>
                <a:gd name="connsiteY0" fmla="*/ 0 h 3140075"/>
                <a:gd name="connsiteX1" fmla="*/ 9136380 w 9144000"/>
                <a:gd name="connsiteY1" fmla="*/ 1640840 h 3140075"/>
                <a:gd name="connsiteX2" fmla="*/ 9144000 w 9144000"/>
                <a:gd name="connsiteY2" fmla="*/ 3140075 h 3140075"/>
                <a:gd name="connsiteX3" fmla="*/ 0 w 9144000"/>
                <a:gd name="connsiteY3" fmla="*/ 3140075 h 3140075"/>
                <a:gd name="connsiteX4" fmla="*/ 0 w 9144000"/>
                <a:gd name="connsiteY4" fmla="*/ 0 h 3140075"/>
                <a:gd name="connsiteX0" fmla="*/ 0 w 9145905"/>
                <a:gd name="connsiteY0" fmla="*/ 0 h 3140075"/>
                <a:gd name="connsiteX1" fmla="*/ 9145905 w 9145905"/>
                <a:gd name="connsiteY1" fmla="*/ 2046390 h 3140075"/>
                <a:gd name="connsiteX2" fmla="*/ 9144000 w 9145905"/>
                <a:gd name="connsiteY2" fmla="*/ 3140075 h 3140075"/>
                <a:gd name="connsiteX3" fmla="*/ 0 w 9145905"/>
                <a:gd name="connsiteY3" fmla="*/ 3140075 h 3140075"/>
                <a:gd name="connsiteX4" fmla="*/ 0 w 9145905"/>
                <a:gd name="connsiteY4" fmla="*/ 0 h 3140075"/>
                <a:gd name="connsiteX0" fmla="*/ 0 w 9155430"/>
                <a:gd name="connsiteY0" fmla="*/ 0 h 2768328"/>
                <a:gd name="connsiteX1" fmla="*/ 9155430 w 9155430"/>
                <a:gd name="connsiteY1" fmla="*/ 1674643 h 2768328"/>
                <a:gd name="connsiteX2" fmla="*/ 9153525 w 9155430"/>
                <a:gd name="connsiteY2" fmla="*/ 2768328 h 2768328"/>
                <a:gd name="connsiteX3" fmla="*/ 9525 w 9155430"/>
                <a:gd name="connsiteY3" fmla="*/ 2768328 h 2768328"/>
                <a:gd name="connsiteX4" fmla="*/ 0 w 9155430"/>
                <a:gd name="connsiteY4" fmla="*/ 0 h 2768328"/>
                <a:gd name="connsiteX0" fmla="*/ 0 w 9155430"/>
                <a:gd name="connsiteY0" fmla="*/ 80585 h 2848913"/>
                <a:gd name="connsiteX1" fmla="*/ 9155430 w 9155430"/>
                <a:gd name="connsiteY1" fmla="*/ 1755228 h 2848913"/>
                <a:gd name="connsiteX2" fmla="*/ 9153525 w 9155430"/>
                <a:gd name="connsiteY2" fmla="*/ 2848913 h 2848913"/>
                <a:gd name="connsiteX3" fmla="*/ 9525 w 9155430"/>
                <a:gd name="connsiteY3" fmla="*/ 2848913 h 2848913"/>
                <a:gd name="connsiteX4" fmla="*/ 0 w 9155430"/>
                <a:gd name="connsiteY4" fmla="*/ 80585 h 2848913"/>
                <a:gd name="connsiteX0" fmla="*/ 0 w 9155430"/>
                <a:gd name="connsiteY0" fmla="*/ 73987 h 2842315"/>
                <a:gd name="connsiteX1" fmla="*/ 9155430 w 9155430"/>
                <a:gd name="connsiteY1" fmla="*/ 1748630 h 2842315"/>
                <a:gd name="connsiteX2" fmla="*/ 9153525 w 9155430"/>
                <a:gd name="connsiteY2" fmla="*/ 2842315 h 2842315"/>
                <a:gd name="connsiteX3" fmla="*/ 9525 w 9155430"/>
                <a:gd name="connsiteY3" fmla="*/ 2842315 h 2842315"/>
                <a:gd name="connsiteX4" fmla="*/ 0 w 9155430"/>
                <a:gd name="connsiteY4" fmla="*/ 73987 h 2842315"/>
                <a:gd name="connsiteX0" fmla="*/ 0 w 9155430"/>
                <a:gd name="connsiteY0" fmla="*/ 94225 h 2385524"/>
                <a:gd name="connsiteX1" fmla="*/ 9155430 w 9155430"/>
                <a:gd name="connsiteY1" fmla="*/ 1291839 h 2385524"/>
                <a:gd name="connsiteX2" fmla="*/ 9153525 w 9155430"/>
                <a:gd name="connsiteY2" fmla="*/ 2385524 h 2385524"/>
                <a:gd name="connsiteX3" fmla="*/ 9525 w 9155430"/>
                <a:gd name="connsiteY3" fmla="*/ 2385524 h 2385524"/>
                <a:gd name="connsiteX4" fmla="*/ 0 w 9155430"/>
                <a:gd name="connsiteY4" fmla="*/ 94225 h 2385524"/>
                <a:gd name="connsiteX0" fmla="*/ 0 w 9155430"/>
                <a:gd name="connsiteY0" fmla="*/ 102559 h 2251586"/>
                <a:gd name="connsiteX1" fmla="*/ 9155430 w 9155430"/>
                <a:gd name="connsiteY1" fmla="*/ 1157901 h 2251586"/>
                <a:gd name="connsiteX2" fmla="*/ 9153525 w 9155430"/>
                <a:gd name="connsiteY2" fmla="*/ 2251586 h 2251586"/>
                <a:gd name="connsiteX3" fmla="*/ 9525 w 9155430"/>
                <a:gd name="connsiteY3" fmla="*/ 2251586 h 2251586"/>
                <a:gd name="connsiteX4" fmla="*/ 0 w 9155430"/>
                <a:gd name="connsiteY4" fmla="*/ 102559 h 2251586"/>
                <a:gd name="connsiteX0" fmla="*/ 0 w 9155430"/>
                <a:gd name="connsiteY0" fmla="*/ 0 h 2149027"/>
                <a:gd name="connsiteX1" fmla="*/ 9155430 w 9155430"/>
                <a:gd name="connsiteY1" fmla="*/ 1055342 h 2149027"/>
                <a:gd name="connsiteX2" fmla="*/ 9153525 w 9155430"/>
                <a:gd name="connsiteY2" fmla="*/ 2149027 h 2149027"/>
                <a:gd name="connsiteX3" fmla="*/ 9525 w 9155430"/>
                <a:gd name="connsiteY3" fmla="*/ 2149027 h 2149027"/>
                <a:gd name="connsiteX4" fmla="*/ 0 w 9155430"/>
                <a:gd name="connsiteY4" fmla="*/ 0 h 2149027"/>
                <a:gd name="connsiteX0" fmla="*/ 0 w 9155430"/>
                <a:gd name="connsiteY0" fmla="*/ 3436 h 2152463"/>
                <a:gd name="connsiteX1" fmla="*/ 9155430 w 9155430"/>
                <a:gd name="connsiteY1" fmla="*/ 1058778 h 2152463"/>
                <a:gd name="connsiteX2" fmla="*/ 9153525 w 9155430"/>
                <a:gd name="connsiteY2" fmla="*/ 2152463 h 2152463"/>
                <a:gd name="connsiteX3" fmla="*/ 9525 w 9155430"/>
                <a:gd name="connsiteY3" fmla="*/ 2152463 h 2152463"/>
                <a:gd name="connsiteX4" fmla="*/ 0 w 9155430"/>
                <a:gd name="connsiteY4" fmla="*/ 3436 h 2152463"/>
                <a:gd name="connsiteX0" fmla="*/ 0 w 9155430"/>
                <a:gd name="connsiteY0" fmla="*/ 2756 h 2151783"/>
                <a:gd name="connsiteX1" fmla="*/ 9155430 w 9155430"/>
                <a:gd name="connsiteY1" fmla="*/ 1058098 h 2151783"/>
                <a:gd name="connsiteX2" fmla="*/ 9153525 w 9155430"/>
                <a:gd name="connsiteY2" fmla="*/ 2151783 h 2151783"/>
                <a:gd name="connsiteX3" fmla="*/ 9525 w 9155430"/>
                <a:gd name="connsiteY3" fmla="*/ 2151783 h 2151783"/>
                <a:gd name="connsiteX4" fmla="*/ 0 w 9155430"/>
                <a:gd name="connsiteY4" fmla="*/ 2756 h 2151783"/>
                <a:gd name="connsiteX0" fmla="*/ 0 w 9155430"/>
                <a:gd name="connsiteY0" fmla="*/ 3881 h 1826520"/>
                <a:gd name="connsiteX1" fmla="*/ 9155430 w 9155430"/>
                <a:gd name="connsiteY1" fmla="*/ 732835 h 1826520"/>
                <a:gd name="connsiteX2" fmla="*/ 9153525 w 9155430"/>
                <a:gd name="connsiteY2" fmla="*/ 1826520 h 1826520"/>
                <a:gd name="connsiteX3" fmla="*/ 9525 w 9155430"/>
                <a:gd name="connsiteY3" fmla="*/ 1826520 h 1826520"/>
                <a:gd name="connsiteX4" fmla="*/ 0 w 9155430"/>
                <a:gd name="connsiteY4" fmla="*/ 3881 h 1826520"/>
                <a:gd name="connsiteX0" fmla="*/ 0 w 9155430"/>
                <a:gd name="connsiteY0" fmla="*/ 44037 h 1866676"/>
                <a:gd name="connsiteX1" fmla="*/ 9155430 w 9155430"/>
                <a:gd name="connsiteY1" fmla="*/ 772991 h 1866676"/>
                <a:gd name="connsiteX2" fmla="*/ 9153525 w 9155430"/>
                <a:gd name="connsiteY2" fmla="*/ 1866676 h 1866676"/>
                <a:gd name="connsiteX3" fmla="*/ 9525 w 9155430"/>
                <a:gd name="connsiteY3" fmla="*/ 1866676 h 1866676"/>
                <a:gd name="connsiteX4" fmla="*/ 0 w 9155430"/>
                <a:gd name="connsiteY4" fmla="*/ 44037 h 1866676"/>
                <a:gd name="connsiteX0" fmla="*/ 0 w 9155430"/>
                <a:gd name="connsiteY0" fmla="*/ 225284 h 2047923"/>
                <a:gd name="connsiteX1" fmla="*/ 9155430 w 9155430"/>
                <a:gd name="connsiteY1" fmla="*/ 954238 h 2047923"/>
                <a:gd name="connsiteX2" fmla="*/ 9153525 w 9155430"/>
                <a:gd name="connsiteY2" fmla="*/ 2047923 h 2047923"/>
                <a:gd name="connsiteX3" fmla="*/ 9525 w 9155430"/>
                <a:gd name="connsiteY3" fmla="*/ 2047923 h 2047923"/>
                <a:gd name="connsiteX4" fmla="*/ 0 w 9155430"/>
                <a:gd name="connsiteY4" fmla="*/ 225284 h 2047923"/>
                <a:gd name="connsiteX0" fmla="*/ 0 w 9155430"/>
                <a:gd name="connsiteY0" fmla="*/ 257218 h 2079857"/>
                <a:gd name="connsiteX1" fmla="*/ 9155430 w 9155430"/>
                <a:gd name="connsiteY1" fmla="*/ 986172 h 2079857"/>
                <a:gd name="connsiteX2" fmla="*/ 9153525 w 9155430"/>
                <a:gd name="connsiteY2" fmla="*/ 2079857 h 2079857"/>
                <a:gd name="connsiteX3" fmla="*/ 9525 w 9155430"/>
                <a:gd name="connsiteY3" fmla="*/ 2079857 h 2079857"/>
                <a:gd name="connsiteX4" fmla="*/ 0 w 9155430"/>
                <a:gd name="connsiteY4" fmla="*/ 257218 h 2079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55430" h="2079857">
                  <a:moveTo>
                    <a:pt x="0" y="257218"/>
                  </a:moveTo>
                  <a:cubicBezTo>
                    <a:pt x="2171564" y="-74906"/>
                    <a:pt x="6010777" y="-297977"/>
                    <a:pt x="9155430" y="986172"/>
                  </a:cubicBezTo>
                  <a:lnTo>
                    <a:pt x="9153525" y="2079857"/>
                  </a:lnTo>
                  <a:lnTo>
                    <a:pt x="9525" y="2079857"/>
                  </a:lnTo>
                  <a:lnTo>
                    <a:pt x="0" y="257218"/>
                  </a:lnTo>
                  <a:close/>
                </a:path>
              </a:pathLst>
            </a:custGeom>
            <a:solidFill>
              <a:srgbClr val="008000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rgbClr val="FFFFFF"/>
                </a:solidFill>
                <a:latin typeface="Arial"/>
                <a:ea typeface="宋体"/>
              </a:endParaRPr>
            </a:p>
          </p:txBody>
        </p:sp>
        <p:sp>
          <p:nvSpPr>
            <p:cNvPr id="41" name="矩形 22"/>
            <p:cNvSpPr/>
            <p:nvPr/>
          </p:nvSpPr>
          <p:spPr>
            <a:xfrm>
              <a:off x="5796136" y="4966274"/>
              <a:ext cx="9177338" cy="2390497"/>
            </a:xfrm>
            <a:custGeom>
              <a:avLst/>
              <a:gdLst>
                <a:gd name="connsiteX0" fmla="*/ 0 w 9144000"/>
                <a:gd name="connsiteY0" fmla="*/ 0 h 1781175"/>
                <a:gd name="connsiteX1" fmla="*/ 9144000 w 9144000"/>
                <a:gd name="connsiteY1" fmla="*/ 0 h 1781175"/>
                <a:gd name="connsiteX2" fmla="*/ 9144000 w 9144000"/>
                <a:gd name="connsiteY2" fmla="*/ 1781175 h 1781175"/>
                <a:gd name="connsiteX3" fmla="*/ 0 w 9144000"/>
                <a:gd name="connsiteY3" fmla="*/ 1781175 h 1781175"/>
                <a:gd name="connsiteX4" fmla="*/ 0 w 9144000"/>
                <a:gd name="connsiteY4" fmla="*/ 0 h 1781175"/>
                <a:gd name="connsiteX0" fmla="*/ 0 w 9144000"/>
                <a:gd name="connsiteY0" fmla="*/ 0 h 3140075"/>
                <a:gd name="connsiteX1" fmla="*/ 9144000 w 9144000"/>
                <a:gd name="connsiteY1" fmla="*/ 1358900 h 3140075"/>
                <a:gd name="connsiteX2" fmla="*/ 9144000 w 9144000"/>
                <a:gd name="connsiteY2" fmla="*/ 3140075 h 3140075"/>
                <a:gd name="connsiteX3" fmla="*/ 0 w 9144000"/>
                <a:gd name="connsiteY3" fmla="*/ 3140075 h 3140075"/>
                <a:gd name="connsiteX4" fmla="*/ 0 w 9144000"/>
                <a:gd name="connsiteY4" fmla="*/ 0 h 3140075"/>
                <a:gd name="connsiteX0" fmla="*/ 0 w 9144000"/>
                <a:gd name="connsiteY0" fmla="*/ 0 h 3140075"/>
                <a:gd name="connsiteX1" fmla="*/ 9144000 w 9144000"/>
                <a:gd name="connsiteY1" fmla="*/ 1358900 h 3140075"/>
                <a:gd name="connsiteX2" fmla="*/ 9144000 w 9144000"/>
                <a:gd name="connsiteY2" fmla="*/ 3140075 h 3140075"/>
                <a:gd name="connsiteX3" fmla="*/ 0 w 9144000"/>
                <a:gd name="connsiteY3" fmla="*/ 3140075 h 3140075"/>
                <a:gd name="connsiteX4" fmla="*/ 0 w 9144000"/>
                <a:gd name="connsiteY4" fmla="*/ 0 h 3140075"/>
                <a:gd name="connsiteX0" fmla="*/ 0 w 9144000"/>
                <a:gd name="connsiteY0" fmla="*/ 0 h 3140075"/>
                <a:gd name="connsiteX1" fmla="*/ 9136380 w 9144000"/>
                <a:gd name="connsiteY1" fmla="*/ 1640840 h 3140075"/>
                <a:gd name="connsiteX2" fmla="*/ 9144000 w 9144000"/>
                <a:gd name="connsiteY2" fmla="*/ 3140075 h 3140075"/>
                <a:gd name="connsiteX3" fmla="*/ 0 w 9144000"/>
                <a:gd name="connsiteY3" fmla="*/ 3140075 h 3140075"/>
                <a:gd name="connsiteX4" fmla="*/ 0 w 9144000"/>
                <a:gd name="connsiteY4" fmla="*/ 0 h 3140075"/>
                <a:gd name="connsiteX0" fmla="*/ 0 w 9145905"/>
                <a:gd name="connsiteY0" fmla="*/ 0 h 3140075"/>
                <a:gd name="connsiteX1" fmla="*/ 9145905 w 9145905"/>
                <a:gd name="connsiteY1" fmla="*/ 2046390 h 3140075"/>
                <a:gd name="connsiteX2" fmla="*/ 9144000 w 9145905"/>
                <a:gd name="connsiteY2" fmla="*/ 3140075 h 3140075"/>
                <a:gd name="connsiteX3" fmla="*/ 0 w 9145905"/>
                <a:gd name="connsiteY3" fmla="*/ 3140075 h 3140075"/>
                <a:gd name="connsiteX4" fmla="*/ 0 w 9145905"/>
                <a:gd name="connsiteY4" fmla="*/ 0 h 3140075"/>
                <a:gd name="connsiteX0" fmla="*/ 0 w 9155430"/>
                <a:gd name="connsiteY0" fmla="*/ 0 h 2768328"/>
                <a:gd name="connsiteX1" fmla="*/ 9155430 w 9155430"/>
                <a:gd name="connsiteY1" fmla="*/ 1674643 h 2768328"/>
                <a:gd name="connsiteX2" fmla="*/ 9153525 w 9155430"/>
                <a:gd name="connsiteY2" fmla="*/ 2768328 h 2768328"/>
                <a:gd name="connsiteX3" fmla="*/ 9525 w 9155430"/>
                <a:gd name="connsiteY3" fmla="*/ 2768328 h 2768328"/>
                <a:gd name="connsiteX4" fmla="*/ 0 w 9155430"/>
                <a:gd name="connsiteY4" fmla="*/ 0 h 2768328"/>
                <a:gd name="connsiteX0" fmla="*/ 0 w 9155430"/>
                <a:gd name="connsiteY0" fmla="*/ 80585 h 2848913"/>
                <a:gd name="connsiteX1" fmla="*/ 9155430 w 9155430"/>
                <a:gd name="connsiteY1" fmla="*/ 1755228 h 2848913"/>
                <a:gd name="connsiteX2" fmla="*/ 9153525 w 9155430"/>
                <a:gd name="connsiteY2" fmla="*/ 2848913 h 2848913"/>
                <a:gd name="connsiteX3" fmla="*/ 9525 w 9155430"/>
                <a:gd name="connsiteY3" fmla="*/ 2848913 h 2848913"/>
                <a:gd name="connsiteX4" fmla="*/ 0 w 9155430"/>
                <a:gd name="connsiteY4" fmla="*/ 80585 h 2848913"/>
                <a:gd name="connsiteX0" fmla="*/ 0 w 9155430"/>
                <a:gd name="connsiteY0" fmla="*/ 73987 h 2842315"/>
                <a:gd name="connsiteX1" fmla="*/ 9155430 w 9155430"/>
                <a:gd name="connsiteY1" fmla="*/ 1748630 h 2842315"/>
                <a:gd name="connsiteX2" fmla="*/ 9153525 w 9155430"/>
                <a:gd name="connsiteY2" fmla="*/ 2842315 h 2842315"/>
                <a:gd name="connsiteX3" fmla="*/ 9525 w 9155430"/>
                <a:gd name="connsiteY3" fmla="*/ 2842315 h 2842315"/>
                <a:gd name="connsiteX4" fmla="*/ 0 w 9155430"/>
                <a:gd name="connsiteY4" fmla="*/ 73987 h 2842315"/>
                <a:gd name="connsiteX0" fmla="*/ 0 w 9155430"/>
                <a:gd name="connsiteY0" fmla="*/ 94225 h 2385524"/>
                <a:gd name="connsiteX1" fmla="*/ 9155430 w 9155430"/>
                <a:gd name="connsiteY1" fmla="*/ 1291839 h 2385524"/>
                <a:gd name="connsiteX2" fmla="*/ 9153525 w 9155430"/>
                <a:gd name="connsiteY2" fmla="*/ 2385524 h 2385524"/>
                <a:gd name="connsiteX3" fmla="*/ 9525 w 9155430"/>
                <a:gd name="connsiteY3" fmla="*/ 2385524 h 2385524"/>
                <a:gd name="connsiteX4" fmla="*/ 0 w 9155430"/>
                <a:gd name="connsiteY4" fmla="*/ 94225 h 2385524"/>
                <a:gd name="connsiteX0" fmla="*/ 0 w 9155430"/>
                <a:gd name="connsiteY0" fmla="*/ 102559 h 2251586"/>
                <a:gd name="connsiteX1" fmla="*/ 9155430 w 9155430"/>
                <a:gd name="connsiteY1" fmla="*/ 1157901 h 2251586"/>
                <a:gd name="connsiteX2" fmla="*/ 9153525 w 9155430"/>
                <a:gd name="connsiteY2" fmla="*/ 2251586 h 2251586"/>
                <a:gd name="connsiteX3" fmla="*/ 9525 w 9155430"/>
                <a:gd name="connsiteY3" fmla="*/ 2251586 h 2251586"/>
                <a:gd name="connsiteX4" fmla="*/ 0 w 9155430"/>
                <a:gd name="connsiteY4" fmla="*/ 102559 h 2251586"/>
                <a:gd name="connsiteX0" fmla="*/ 0 w 9155430"/>
                <a:gd name="connsiteY0" fmla="*/ 0 h 2149027"/>
                <a:gd name="connsiteX1" fmla="*/ 9155430 w 9155430"/>
                <a:gd name="connsiteY1" fmla="*/ 1055342 h 2149027"/>
                <a:gd name="connsiteX2" fmla="*/ 9153525 w 9155430"/>
                <a:gd name="connsiteY2" fmla="*/ 2149027 h 2149027"/>
                <a:gd name="connsiteX3" fmla="*/ 9525 w 9155430"/>
                <a:gd name="connsiteY3" fmla="*/ 2149027 h 2149027"/>
                <a:gd name="connsiteX4" fmla="*/ 0 w 9155430"/>
                <a:gd name="connsiteY4" fmla="*/ 0 h 2149027"/>
                <a:gd name="connsiteX0" fmla="*/ 0 w 9155430"/>
                <a:gd name="connsiteY0" fmla="*/ 3436 h 2152463"/>
                <a:gd name="connsiteX1" fmla="*/ 9155430 w 9155430"/>
                <a:gd name="connsiteY1" fmla="*/ 1058778 h 2152463"/>
                <a:gd name="connsiteX2" fmla="*/ 9153525 w 9155430"/>
                <a:gd name="connsiteY2" fmla="*/ 2152463 h 2152463"/>
                <a:gd name="connsiteX3" fmla="*/ 9525 w 9155430"/>
                <a:gd name="connsiteY3" fmla="*/ 2152463 h 2152463"/>
                <a:gd name="connsiteX4" fmla="*/ 0 w 9155430"/>
                <a:gd name="connsiteY4" fmla="*/ 3436 h 2152463"/>
                <a:gd name="connsiteX0" fmla="*/ 0 w 9155430"/>
                <a:gd name="connsiteY0" fmla="*/ 2756 h 2151783"/>
                <a:gd name="connsiteX1" fmla="*/ 9155430 w 9155430"/>
                <a:gd name="connsiteY1" fmla="*/ 1058098 h 2151783"/>
                <a:gd name="connsiteX2" fmla="*/ 9153525 w 9155430"/>
                <a:gd name="connsiteY2" fmla="*/ 2151783 h 2151783"/>
                <a:gd name="connsiteX3" fmla="*/ 9525 w 9155430"/>
                <a:gd name="connsiteY3" fmla="*/ 2151783 h 2151783"/>
                <a:gd name="connsiteX4" fmla="*/ 0 w 9155430"/>
                <a:gd name="connsiteY4" fmla="*/ 2756 h 2151783"/>
                <a:gd name="connsiteX0" fmla="*/ 0 w 9155430"/>
                <a:gd name="connsiteY0" fmla="*/ 3881 h 1826520"/>
                <a:gd name="connsiteX1" fmla="*/ 9155430 w 9155430"/>
                <a:gd name="connsiteY1" fmla="*/ 732835 h 1826520"/>
                <a:gd name="connsiteX2" fmla="*/ 9153525 w 9155430"/>
                <a:gd name="connsiteY2" fmla="*/ 1826520 h 1826520"/>
                <a:gd name="connsiteX3" fmla="*/ 9525 w 9155430"/>
                <a:gd name="connsiteY3" fmla="*/ 1826520 h 1826520"/>
                <a:gd name="connsiteX4" fmla="*/ 0 w 9155430"/>
                <a:gd name="connsiteY4" fmla="*/ 3881 h 1826520"/>
                <a:gd name="connsiteX0" fmla="*/ 0 w 9155430"/>
                <a:gd name="connsiteY0" fmla="*/ 44037 h 1866676"/>
                <a:gd name="connsiteX1" fmla="*/ 9155430 w 9155430"/>
                <a:gd name="connsiteY1" fmla="*/ 772991 h 1866676"/>
                <a:gd name="connsiteX2" fmla="*/ 9153525 w 9155430"/>
                <a:gd name="connsiteY2" fmla="*/ 1866676 h 1866676"/>
                <a:gd name="connsiteX3" fmla="*/ 9525 w 9155430"/>
                <a:gd name="connsiteY3" fmla="*/ 1866676 h 1866676"/>
                <a:gd name="connsiteX4" fmla="*/ 0 w 9155430"/>
                <a:gd name="connsiteY4" fmla="*/ 44037 h 1866676"/>
                <a:gd name="connsiteX0" fmla="*/ 0 w 9155430"/>
                <a:gd name="connsiteY0" fmla="*/ 225284 h 2047923"/>
                <a:gd name="connsiteX1" fmla="*/ 9155430 w 9155430"/>
                <a:gd name="connsiteY1" fmla="*/ 954238 h 2047923"/>
                <a:gd name="connsiteX2" fmla="*/ 9153525 w 9155430"/>
                <a:gd name="connsiteY2" fmla="*/ 2047923 h 2047923"/>
                <a:gd name="connsiteX3" fmla="*/ 9525 w 9155430"/>
                <a:gd name="connsiteY3" fmla="*/ 2047923 h 2047923"/>
                <a:gd name="connsiteX4" fmla="*/ 0 w 9155430"/>
                <a:gd name="connsiteY4" fmla="*/ 225284 h 2047923"/>
                <a:gd name="connsiteX0" fmla="*/ 0 w 9155430"/>
                <a:gd name="connsiteY0" fmla="*/ 257218 h 2079857"/>
                <a:gd name="connsiteX1" fmla="*/ 9155430 w 9155430"/>
                <a:gd name="connsiteY1" fmla="*/ 986172 h 2079857"/>
                <a:gd name="connsiteX2" fmla="*/ 9153525 w 9155430"/>
                <a:gd name="connsiteY2" fmla="*/ 2079857 h 2079857"/>
                <a:gd name="connsiteX3" fmla="*/ 9525 w 9155430"/>
                <a:gd name="connsiteY3" fmla="*/ 2079857 h 2079857"/>
                <a:gd name="connsiteX4" fmla="*/ 0 w 9155430"/>
                <a:gd name="connsiteY4" fmla="*/ 257218 h 2079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55430" h="2079857">
                  <a:moveTo>
                    <a:pt x="0" y="257218"/>
                  </a:moveTo>
                  <a:cubicBezTo>
                    <a:pt x="2171564" y="-74906"/>
                    <a:pt x="6010777" y="-297977"/>
                    <a:pt x="9155430" y="986172"/>
                  </a:cubicBezTo>
                  <a:lnTo>
                    <a:pt x="9153525" y="2079857"/>
                  </a:lnTo>
                  <a:lnTo>
                    <a:pt x="9525" y="2079857"/>
                  </a:lnTo>
                  <a:lnTo>
                    <a:pt x="0" y="257218"/>
                  </a:lnTo>
                  <a:close/>
                </a:path>
              </a:pathLst>
            </a:custGeom>
            <a:solidFill>
              <a:srgbClr val="99CC00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rgbClr val="FFFFFF"/>
                </a:solidFill>
                <a:latin typeface="Arial"/>
                <a:ea typeface="宋体"/>
              </a:endParaRPr>
            </a:p>
          </p:txBody>
        </p:sp>
        <p:sp>
          <p:nvSpPr>
            <p:cNvPr id="42" name="矩形 22"/>
            <p:cNvSpPr/>
            <p:nvPr/>
          </p:nvSpPr>
          <p:spPr>
            <a:xfrm>
              <a:off x="5796136" y="5121705"/>
              <a:ext cx="9177338" cy="2263983"/>
            </a:xfrm>
            <a:custGeom>
              <a:avLst/>
              <a:gdLst>
                <a:gd name="connsiteX0" fmla="*/ 0 w 9144000"/>
                <a:gd name="connsiteY0" fmla="*/ 0 h 1781175"/>
                <a:gd name="connsiteX1" fmla="*/ 9144000 w 9144000"/>
                <a:gd name="connsiteY1" fmla="*/ 0 h 1781175"/>
                <a:gd name="connsiteX2" fmla="*/ 9144000 w 9144000"/>
                <a:gd name="connsiteY2" fmla="*/ 1781175 h 1781175"/>
                <a:gd name="connsiteX3" fmla="*/ 0 w 9144000"/>
                <a:gd name="connsiteY3" fmla="*/ 1781175 h 1781175"/>
                <a:gd name="connsiteX4" fmla="*/ 0 w 9144000"/>
                <a:gd name="connsiteY4" fmla="*/ 0 h 1781175"/>
                <a:gd name="connsiteX0" fmla="*/ 0 w 9144000"/>
                <a:gd name="connsiteY0" fmla="*/ 0 h 3140075"/>
                <a:gd name="connsiteX1" fmla="*/ 9144000 w 9144000"/>
                <a:gd name="connsiteY1" fmla="*/ 1358900 h 3140075"/>
                <a:gd name="connsiteX2" fmla="*/ 9144000 w 9144000"/>
                <a:gd name="connsiteY2" fmla="*/ 3140075 h 3140075"/>
                <a:gd name="connsiteX3" fmla="*/ 0 w 9144000"/>
                <a:gd name="connsiteY3" fmla="*/ 3140075 h 3140075"/>
                <a:gd name="connsiteX4" fmla="*/ 0 w 9144000"/>
                <a:gd name="connsiteY4" fmla="*/ 0 h 3140075"/>
                <a:gd name="connsiteX0" fmla="*/ 0 w 9144000"/>
                <a:gd name="connsiteY0" fmla="*/ 0 h 3140075"/>
                <a:gd name="connsiteX1" fmla="*/ 9144000 w 9144000"/>
                <a:gd name="connsiteY1" fmla="*/ 1358900 h 3140075"/>
                <a:gd name="connsiteX2" fmla="*/ 9144000 w 9144000"/>
                <a:gd name="connsiteY2" fmla="*/ 3140075 h 3140075"/>
                <a:gd name="connsiteX3" fmla="*/ 0 w 9144000"/>
                <a:gd name="connsiteY3" fmla="*/ 3140075 h 3140075"/>
                <a:gd name="connsiteX4" fmla="*/ 0 w 9144000"/>
                <a:gd name="connsiteY4" fmla="*/ 0 h 3140075"/>
                <a:gd name="connsiteX0" fmla="*/ 0 w 9144000"/>
                <a:gd name="connsiteY0" fmla="*/ 0 h 3140075"/>
                <a:gd name="connsiteX1" fmla="*/ 9136380 w 9144000"/>
                <a:gd name="connsiteY1" fmla="*/ 1640840 h 3140075"/>
                <a:gd name="connsiteX2" fmla="*/ 9144000 w 9144000"/>
                <a:gd name="connsiteY2" fmla="*/ 3140075 h 3140075"/>
                <a:gd name="connsiteX3" fmla="*/ 0 w 9144000"/>
                <a:gd name="connsiteY3" fmla="*/ 3140075 h 3140075"/>
                <a:gd name="connsiteX4" fmla="*/ 0 w 9144000"/>
                <a:gd name="connsiteY4" fmla="*/ 0 h 3140075"/>
                <a:gd name="connsiteX0" fmla="*/ 0 w 9145905"/>
                <a:gd name="connsiteY0" fmla="*/ 0 h 3140075"/>
                <a:gd name="connsiteX1" fmla="*/ 9145905 w 9145905"/>
                <a:gd name="connsiteY1" fmla="*/ 2046390 h 3140075"/>
                <a:gd name="connsiteX2" fmla="*/ 9144000 w 9145905"/>
                <a:gd name="connsiteY2" fmla="*/ 3140075 h 3140075"/>
                <a:gd name="connsiteX3" fmla="*/ 0 w 9145905"/>
                <a:gd name="connsiteY3" fmla="*/ 3140075 h 3140075"/>
                <a:gd name="connsiteX4" fmla="*/ 0 w 9145905"/>
                <a:gd name="connsiteY4" fmla="*/ 0 h 3140075"/>
                <a:gd name="connsiteX0" fmla="*/ 0 w 9155430"/>
                <a:gd name="connsiteY0" fmla="*/ 0 h 2768328"/>
                <a:gd name="connsiteX1" fmla="*/ 9155430 w 9155430"/>
                <a:gd name="connsiteY1" fmla="*/ 1674643 h 2768328"/>
                <a:gd name="connsiteX2" fmla="*/ 9153525 w 9155430"/>
                <a:gd name="connsiteY2" fmla="*/ 2768328 h 2768328"/>
                <a:gd name="connsiteX3" fmla="*/ 9525 w 9155430"/>
                <a:gd name="connsiteY3" fmla="*/ 2768328 h 2768328"/>
                <a:gd name="connsiteX4" fmla="*/ 0 w 9155430"/>
                <a:gd name="connsiteY4" fmla="*/ 0 h 2768328"/>
                <a:gd name="connsiteX0" fmla="*/ 0 w 9155430"/>
                <a:gd name="connsiteY0" fmla="*/ 80585 h 2848913"/>
                <a:gd name="connsiteX1" fmla="*/ 9155430 w 9155430"/>
                <a:gd name="connsiteY1" fmla="*/ 1755228 h 2848913"/>
                <a:gd name="connsiteX2" fmla="*/ 9153525 w 9155430"/>
                <a:gd name="connsiteY2" fmla="*/ 2848913 h 2848913"/>
                <a:gd name="connsiteX3" fmla="*/ 9525 w 9155430"/>
                <a:gd name="connsiteY3" fmla="*/ 2848913 h 2848913"/>
                <a:gd name="connsiteX4" fmla="*/ 0 w 9155430"/>
                <a:gd name="connsiteY4" fmla="*/ 80585 h 2848913"/>
                <a:gd name="connsiteX0" fmla="*/ 0 w 9155430"/>
                <a:gd name="connsiteY0" fmla="*/ 73987 h 2842315"/>
                <a:gd name="connsiteX1" fmla="*/ 9155430 w 9155430"/>
                <a:gd name="connsiteY1" fmla="*/ 1748630 h 2842315"/>
                <a:gd name="connsiteX2" fmla="*/ 9153525 w 9155430"/>
                <a:gd name="connsiteY2" fmla="*/ 2842315 h 2842315"/>
                <a:gd name="connsiteX3" fmla="*/ 9525 w 9155430"/>
                <a:gd name="connsiteY3" fmla="*/ 2842315 h 2842315"/>
                <a:gd name="connsiteX4" fmla="*/ 0 w 9155430"/>
                <a:gd name="connsiteY4" fmla="*/ 73987 h 2842315"/>
                <a:gd name="connsiteX0" fmla="*/ 0 w 9155430"/>
                <a:gd name="connsiteY0" fmla="*/ 94225 h 2385524"/>
                <a:gd name="connsiteX1" fmla="*/ 9155430 w 9155430"/>
                <a:gd name="connsiteY1" fmla="*/ 1291839 h 2385524"/>
                <a:gd name="connsiteX2" fmla="*/ 9153525 w 9155430"/>
                <a:gd name="connsiteY2" fmla="*/ 2385524 h 2385524"/>
                <a:gd name="connsiteX3" fmla="*/ 9525 w 9155430"/>
                <a:gd name="connsiteY3" fmla="*/ 2385524 h 2385524"/>
                <a:gd name="connsiteX4" fmla="*/ 0 w 9155430"/>
                <a:gd name="connsiteY4" fmla="*/ 94225 h 2385524"/>
                <a:gd name="connsiteX0" fmla="*/ 0 w 9155430"/>
                <a:gd name="connsiteY0" fmla="*/ 102559 h 2251586"/>
                <a:gd name="connsiteX1" fmla="*/ 9155430 w 9155430"/>
                <a:gd name="connsiteY1" fmla="*/ 1157901 h 2251586"/>
                <a:gd name="connsiteX2" fmla="*/ 9153525 w 9155430"/>
                <a:gd name="connsiteY2" fmla="*/ 2251586 h 2251586"/>
                <a:gd name="connsiteX3" fmla="*/ 9525 w 9155430"/>
                <a:gd name="connsiteY3" fmla="*/ 2251586 h 2251586"/>
                <a:gd name="connsiteX4" fmla="*/ 0 w 9155430"/>
                <a:gd name="connsiteY4" fmla="*/ 102559 h 2251586"/>
                <a:gd name="connsiteX0" fmla="*/ 0 w 9155430"/>
                <a:gd name="connsiteY0" fmla="*/ 0 h 2149027"/>
                <a:gd name="connsiteX1" fmla="*/ 9155430 w 9155430"/>
                <a:gd name="connsiteY1" fmla="*/ 1055342 h 2149027"/>
                <a:gd name="connsiteX2" fmla="*/ 9153525 w 9155430"/>
                <a:gd name="connsiteY2" fmla="*/ 2149027 h 2149027"/>
                <a:gd name="connsiteX3" fmla="*/ 9525 w 9155430"/>
                <a:gd name="connsiteY3" fmla="*/ 2149027 h 2149027"/>
                <a:gd name="connsiteX4" fmla="*/ 0 w 9155430"/>
                <a:gd name="connsiteY4" fmla="*/ 0 h 2149027"/>
                <a:gd name="connsiteX0" fmla="*/ 0 w 9155430"/>
                <a:gd name="connsiteY0" fmla="*/ 3436 h 2152463"/>
                <a:gd name="connsiteX1" fmla="*/ 9155430 w 9155430"/>
                <a:gd name="connsiteY1" fmla="*/ 1058778 h 2152463"/>
                <a:gd name="connsiteX2" fmla="*/ 9153525 w 9155430"/>
                <a:gd name="connsiteY2" fmla="*/ 2152463 h 2152463"/>
                <a:gd name="connsiteX3" fmla="*/ 9525 w 9155430"/>
                <a:gd name="connsiteY3" fmla="*/ 2152463 h 2152463"/>
                <a:gd name="connsiteX4" fmla="*/ 0 w 9155430"/>
                <a:gd name="connsiteY4" fmla="*/ 3436 h 2152463"/>
                <a:gd name="connsiteX0" fmla="*/ 0 w 9155430"/>
                <a:gd name="connsiteY0" fmla="*/ 2756 h 2151783"/>
                <a:gd name="connsiteX1" fmla="*/ 9155430 w 9155430"/>
                <a:gd name="connsiteY1" fmla="*/ 1058098 h 2151783"/>
                <a:gd name="connsiteX2" fmla="*/ 9153525 w 9155430"/>
                <a:gd name="connsiteY2" fmla="*/ 2151783 h 2151783"/>
                <a:gd name="connsiteX3" fmla="*/ 9525 w 9155430"/>
                <a:gd name="connsiteY3" fmla="*/ 2151783 h 2151783"/>
                <a:gd name="connsiteX4" fmla="*/ 0 w 9155430"/>
                <a:gd name="connsiteY4" fmla="*/ 2756 h 2151783"/>
                <a:gd name="connsiteX0" fmla="*/ 0 w 9155430"/>
                <a:gd name="connsiteY0" fmla="*/ 3881 h 1826520"/>
                <a:gd name="connsiteX1" fmla="*/ 9155430 w 9155430"/>
                <a:gd name="connsiteY1" fmla="*/ 732835 h 1826520"/>
                <a:gd name="connsiteX2" fmla="*/ 9153525 w 9155430"/>
                <a:gd name="connsiteY2" fmla="*/ 1826520 h 1826520"/>
                <a:gd name="connsiteX3" fmla="*/ 9525 w 9155430"/>
                <a:gd name="connsiteY3" fmla="*/ 1826520 h 1826520"/>
                <a:gd name="connsiteX4" fmla="*/ 0 w 9155430"/>
                <a:gd name="connsiteY4" fmla="*/ 3881 h 1826520"/>
                <a:gd name="connsiteX0" fmla="*/ 0 w 9155430"/>
                <a:gd name="connsiteY0" fmla="*/ 44037 h 1866676"/>
                <a:gd name="connsiteX1" fmla="*/ 9155430 w 9155430"/>
                <a:gd name="connsiteY1" fmla="*/ 772991 h 1866676"/>
                <a:gd name="connsiteX2" fmla="*/ 9153525 w 9155430"/>
                <a:gd name="connsiteY2" fmla="*/ 1866676 h 1866676"/>
                <a:gd name="connsiteX3" fmla="*/ 9525 w 9155430"/>
                <a:gd name="connsiteY3" fmla="*/ 1866676 h 1866676"/>
                <a:gd name="connsiteX4" fmla="*/ 0 w 9155430"/>
                <a:gd name="connsiteY4" fmla="*/ 44037 h 1866676"/>
                <a:gd name="connsiteX0" fmla="*/ 0 w 9155430"/>
                <a:gd name="connsiteY0" fmla="*/ 225284 h 2047923"/>
                <a:gd name="connsiteX1" fmla="*/ 9155430 w 9155430"/>
                <a:gd name="connsiteY1" fmla="*/ 954238 h 2047923"/>
                <a:gd name="connsiteX2" fmla="*/ 9153525 w 9155430"/>
                <a:gd name="connsiteY2" fmla="*/ 2047923 h 2047923"/>
                <a:gd name="connsiteX3" fmla="*/ 9525 w 9155430"/>
                <a:gd name="connsiteY3" fmla="*/ 2047923 h 2047923"/>
                <a:gd name="connsiteX4" fmla="*/ 0 w 9155430"/>
                <a:gd name="connsiteY4" fmla="*/ 225284 h 2047923"/>
                <a:gd name="connsiteX0" fmla="*/ 0 w 9155430"/>
                <a:gd name="connsiteY0" fmla="*/ 257218 h 2079857"/>
                <a:gd name="connsiteX1" fmla="*/ 9155430 w 9155430"/>
                <a:gd name="connsiteY1" fmla="*/ 986172 h 2079857"/>
                <a:gd name="connsiteX2" fmla="*/ 9153525 w 9155430"/>
                <a:gd name="connsiteY2" fmla="*/ 2079857 h 2079857"/>
                <a:gd name="connsiteX3" fmla="*/ 9525 w 9155430"/>
                <a:gd name="connsiteY3" fmla="*/ 2079857 h 2079857"/>
                <a:gd name="connsiteX4" fmla="*/ 0 w 9155430"/>
                <a:gd name="connsiteY4" fmla="*/ 257218 h 2079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55430" h="2079857">
                  <a:moveTo>
                    <a:pt x="0" y="257218"/>
                  </a:moveTo>
                  <a:cubicBezTo>
                    <a:pt x="2171564" y="-74906"/>
                    <a:pt x="6010777" y="-297977"/>
                    <a:pt x="9155430" y="986172"/>
                  </a:cubicBezTo>
                  <a:lnTo>
                    <a:pt x="9153525" y="2079857"/>
                  </a:lnTo>
                  <a:lnTo>
                    <a:pt x="9525" y="2079857"/>
                  </a:lnTo>
                  <a:lnTo>
                    <a:pt x="0" y="257218"/>
                  </a:ln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rgbClr val="FFFFFF"/>
                </a:solidFill>
                <a:latin typeface="Arial"/>
                <a:ea typeface="宋体"/>
              </a:endParaRPr>
            </a:p>
          </p:txBody>
        </p:sp>
      </p:grpSp>
      <p:sp>
        <p:nvSpPr>
          <p:cNvPr id="14340" name="TextBox 2"/>
          <p:cNvSpPr txBox="1">
            <a:spLocks noChangeArrowheads="1"/>
          </p:cNvSpPr>
          <p:nvPr/>
        </p:nvSpPr>
        <p:spPr bwMode="auto">
          <a:xfrm>
            <a:off x="4067175" y="1276350"/>
            <a:ext cx="3602268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srgbClr val="7F7F7F"/>
                </a:solidFill>
                <a:latin typeface="微软雅黑" pitchFamily="34" charset="-122"/>
                <a:ea typeface="微软雅黑" pitchFamily="34" charset="-122"/>
              </a:rPr>
              <a:t>01</a:t>
            </a:r>
            <a:r>
              <a:rPr lang="en-US" altLang="zh-CN" sz="2800" b="1" dirty="0" smtClean="0">
                <a:solidFill>
                  <a:srgbClr val="7F7F7F"/>
                </a:solidFill>
                <a:latin typeface="微软雅黑" pitchFamily="34" charset="-122"/>
                <a:ea typeface="微软雅黑" pitchFamily="34" charset="-122"/>
              </a:rPr>
              <a:t>.</a:t>
            </a:r>
            <a:r>
              <a:rPr lang="zh-CN" altLang="en-US" sz="2800" b="1" dirty="0" smtClean="0">
                <a:solidFill>
                  <a:srgbClr val="7F7F7F"/>
                </a:solidFill>
                <a:latin typeface="微软雅黑" pitchFamily="34" charset="-122"/>
                <a:ea typeface="微软雅黑" pitchFamily="34" charset="-122"/>
              </a:rPr>
              <a:t>课程简介</a:t>
            </a:r>
            <a:endParaRPr lang="en-US" altLang="zh-CN" sz="2800" b="1" dirty="0">
              <a:solidFill>
                <a:srgbClr val="7F7F7F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srgbClr val="7F7F7F"/>
                </a:solidFill>
                <a:latin typeface="微软雅黑" pitchFamily="34" charset="-122"/>
                <a:ea typeface="微软雅黑" pitchFamily="34" charset="-122"/>
              </a:rPr>
              <a:t>02</a:t>
            </a:r>
            <a:r>
              <a:rPr lang="en-US" altLang="zh-CN" sz="2800" b="1" dirty="0" smtClean="0">
                <a:solidFill>
                  <a:srgbClr val="7F7F7F"/>
                </a:solidFill>
                <a:latin typeface="微软雅黑" pitchFamily="34" charset="-122"/>
                <a:ea typeface="微软雅黑" pitchFamily="34" charset="-122"/>
              </a:rPr>
              <a:t>.</a:t>
            </a:r>
            <a:r>
              <a:rPr lang="zh-CN" altLang="en-US" sz="2800" b="1" dirty="0" smtClean="0">
                <a:solidFill>
                  <a:srgbClr val="7F7F7F"/>
                </a:solidFill>
                <a:latin typeface="微软雅黑" pitchFamily="34" charset="-122"/>
                <a:ea typeface="微软雅黑" pitchFamily="34" charset="-122"/>
              </a:rPr>
              <a:t>考试简介</a:t>
            </a:r>
            <a:endParaRPr lang="zh-CN" altLang="en-US" sz="2800" b="1" dirty="0">
              <a:solidFill>
                <a:srgbClr val="7F7F7F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srgbClr val="7F7F7F"/>
                </a:solidFill>
                <a:latin typeface="微软雅黑" pitchFamily="34" charset="-122"/>
                <a:ea typeface="微软雅黑" pitchFamily="34" charset="-122"/>
              </a:rPr>
              <a:t>03</a:t>
            </a:r>
            <a:r>
              <a:rPr lang="en-US" altLang="zh-CN" sz="2800" b="1" dirty="0" smtClean="0">
                <a:solidFill>
                  <a:srgbClr val="7F7F7F"/>
                </a:solidFill>
                <a:latin typeface="微软雅黑" pitchFamily="34" charset="-122"/>
                <a:ea typeface="微软雅黑" pitchFamily="34" charset="-122"/>
              </a:rPr>
              <a:t>.</a:t>
            </a:r>
            <a:r>
              <a:rPr lang="zh-CN" altLang="en-US" sz="2800" b="1" dirty="0" smtClean="0">
                <a:solidFill>
                  <a:srgbClr val="7F7F7F"/>
                </a:solidFill>
                <a:latin typeface="微软雅黑" pitchFamily="34" charset="-122"/>
                <a:ea typeface="微软雅黑" pitchFamily="34" charset="-122"/>
              </a:rPr>
              <a:t>重点学习内容简介</a:t>
            </a:r>
            <a:endParaRPr lang="zh-CN" altLang="en-US" sz="2800" b="1" dirty="0">
              <a:solidFill>
                <a:srgbClr val="7F7F7F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sz="2800" b="1" dirty="0">
              <a:solidFill>
                <a:srgbClr val="7F7F7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341" name="TextBox 1"/>
          <p:cNvSpPr txBox="1">
            <a:spLocks noChangeArrowheads="1"/>
          </p:cNvSpPr>
          <p:nvPr/>
        </p:nvSpPr>
        <p:spPr bwMode="auto">
          <a:xfrm>
            <a:off x="5280025" y="327025"/>
            <a:ext cx="15208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 b="1">
                <a:latin typeface="微软雅黑" pitchFamily="34" charset="-122"/>
                <a:ea typeface="微软雅黑" pitchFamily="34" charset="-122"/>
              </a:rPr>
              <a:t>目   录</a:t>
            </a:r>
          </a:p>
        </p:txBody>
      </p:sp>
    </p:spTree>
    <p:extLst>
      <p:ext uri="{BB962C8B-B14F-4D97-AF65-F5344CB8AC3E}">
        <p14:creationId xmlns:p14="http://schemas.microsoft.com/office/powerpoint/2010/main" val="3483887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4500563" y="0"/>
            <a:ext cx="4643437" cy="51577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15362" name="Picture 2" descr="F:\Ripple Zhou\我的作品\PPT制作\图片\shutterstock_93224269.jpg"/>
          <p:cNvPicPr>
            <a:picLocks noChangeAspect="1" noChangeArrowheads="1"/>
          </p:cNvPicPr>
          <p:nvPr/>
        </p:nvPicPr>
        <p:blipFill>
          <a:blip r:embed="rId2" cstate="print"/>
          <a:srcRect l="62433" t="-237" b="-2"/>
          <a:stretch>
            <a:fillRect/>
          </a:stretch>
        </p:blipFill>
        <p:spPr bwMode="auto">
          <a:xfrm>
            <a:off x="0" y="-4763"/>
            <a:ext cx="3132138" cy="518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等腰三角形 3"/>
          <p:cNvSpPr/>
          <p:nvPr/>
        </p:nvSpPr>
        <p:spPr>
          <a:xfrm rot="5400000">
            <a:off x="3058319" y="-2381"/>
            <a:ext cx="1062038" cy="1060450"/>
          </a:xfrm>
          <a:prstGeom prst="triangle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5364" name="组合 28"/>
          <p:cNvGrpSpPr>
            <a:grpSpLocks/>
          </p:cNvGrpSpPr>
          <p:nvPr/>
        </p:nvGrpSpPr>
        <p:grpSpPr bwMode="auto">
          <a:xfrm rot="-5400000">
            <a:off x="1489075" y="922338"/>
            <a:ext cx="5157788" cy="3313112"/>
            <a:chOff x="5796136" y="4871088"/>
            <a:chExt cx="9177338" cy="2514600"/>
          </a:xfrm>
        </p:grpSpPr>
        <p:sp>
          <p:nvSpPr>
            <p:cNvPr id="40" name="矩形 22"/>
            <p:cNvSpPr/>
            <p:nvPr/>
          </p:nvSpPr>
          <p:spPr>
            <a:xfrm>
              <a:off x="5796137" y="4871088"/>
              <a:ext cx="9177338" cy="2492912"/>
            </a:xfrm>
            <a:custGeom>
              <a:avLst/>
              <a:gdLst>
                <a:gd name="connsiteX0" fmla="*/ 0 w 9144000"/>
                <a:gd name="connsiteY0" fmla="*/ 0 h 1781175"/>
                <a:gd name="connsiteX1" fmla="*/ 9144000 w 9144000"/>
                <a:gd name="connsiteY1" fmla="*/ 0 h 1781175"/>
                <a:gd name="connsiteX2" fmla="*/ 9144000 w 9144000"/>
                <a:gd name="connsiteY2" fmla="*/ 1781175 h 1781175"/>
                <a:gd name="connsiteX3" fmla="*/ 0 w 9144000"/>
                <a:gd name="connsiteY3" fmla="*/ 1781175 h 1781175"/>
                <a:gd name="connsiteX4" fmla="*/ 0 w 9144000"/>
                <a:gd name="connsiteY4" fmla="*/ 0 h 1781175"/>
                <a:gd name="connsiteX0" fmla="*/ 0 w 9144000"/>
                <a:gd name="connsiteY0" fmla="*/ 0 h 3140075"/>
                <a:gd name="connsiteX1" fmla="*/ 9144000 w 9144000"/>
                <a:gd name="connsiteY1" fmla="*/ 1358900 h 3140075"/>
                <a:gd name="connsiteX2" fmla="*/ 9144000 w 9144000"/>
                <a:gd name="connsiteY2" fmla="*/ 3140075 h 3140075"/>
                <a:gd name="connsiteX3" fmla="*/ 0 w 9144000"/>
                <a:gd name="connsiteY3" fmla="*/ 3140075 h 3140075"/>
                <a:gd name="connsiteX4" fmla="*/ 0 w 9144000"/>
                <a:gd name="connsiteY4" fmla="*/ 0 h 3140075"/>
                <a:gd name="connsiteX0" fmla="*/ 0 w 9144000"/>
                <a:gd name="connsiteY0" fmla="*/ 0 h 3140075"/>
                <a:gd name="connsiteX1" fmla="*/ 9144000 w 9144000"/>
                <a:gd name="connsiteY1" fmla="*/ 1358900 h 3140075"/>
                <a:gd name="connsiteX2" fmla="*/ 9144000 w 9144000"/>
                <a:gd name="connsiteY2" fmla="*/ 3140075 h 3140075"/>
                <a:gd name="connsiteX3" fmla="*/ 0 w 9144000"/>
                <a:gd name="connsiteY3" fmla="*/ 3140075 h 3140075"/>
                <a:gd name="connsiteX4" fmla="*/ 0 w 9144000"/>
                <a:gd name="connsiteY4" fmla="*/ 0 h 3140075"/>
                <a:gd name="connsiteX0" fmla="*/ 0 w 9144000"/>
                <a:gd name="connsiteY0" fmla="*/ 0 h 3140075"/>
                <a:gd name="connsiteX1" fmla="*/ 9136380 w 9144000"/>
                <a:gd name="connsiteY1" fmla="*/ 1640840 h 3140075"/>
                <a:gd name="connsiteX2" fmla="*/ 9144000 w 9144000"/>
                <a:gd name="connsiteY2" fmla="*/ 3140075 h 3140075"/>
                <a:gd name="connsiteX3" fmla="*/ 0 w 9144000"/>
                <a:gd name="connsiteY3" fmla="*/ 3140075 h 3140075"/>
                <a:gd name="connsiteX4" fmla="*/ 0 w 9144000"/>
                <a:gd name="connsiteY4" fmla="*/ 0 h 3140075"/>
                <a:gd name="connsiteX0" fmla="*/ 0 w 9145905"/>
                <a:gd name="connsiteY0" fmla="*/ 0 h 3140075"/>
                <a:gd name="connsiteX1" fmla="*/ 9145905 w 9145905"/>
                <a:gd name="connsiteY1" fmla="*/ 2046390 h 3140075"/>
                <a:gd name="connsiteX2" fmla="*/ 9144000 w 9145905"/>
                <a:gd name="connsiteY2" fmla="*/ 3140075 h 3140075"/>
                <a:gd name="connsiteX3" fmla="*/ 0 w 9145905"/>
                <a:gd name="connsiteY3" fmla="*/ 3140075 h 3140075"/>
                <a:gd name="connsiteX4" fmla="*/ 0 w 9145905"/>
                <a:gd name="connsiteY4" fmla="*/ 0 h 3140075"/>
                <a:gd name="connsiteX0" fmla="*/ 0 w 9155430"/>
                <a:gd name="connsiteY0" fmla="*/ 0 h 2768328"/>
                <a:gd name="connsiteX1" fmla="*/ 9155430 w 9155430"/>
                <a:gd name="connsiteY1" fmla="*/ 1674643 h 2768328"/>
                <a:gd name="connsiteX2" fmla="*/ 9153525 w 9155430"/>
                <a:gd name="connsiteY2" fmla="*/ 2768328 h 2768328"/>
                <a:gd name="connsiteX3" fmla="*/ 9525 w 9155430"/>
                <a:gd name="connsiteY3" fmla="*/ 2768328 h 2768328"/>
                <a:gd name="connsiteX4" fmla="*/ 0 w 9155430"/>
                <a:gd name="connsiteY4" fmla="*/ 0 h 2768328"/>
                <a:gd name="connsiteX0" fmla="*/ 0 w 9155430"/>
                <a:gd name="connsiteY0" fmla="*/ 80585 h 2848913"/>
                <a:gd name="connsiteX1" fmla="*/ 9155430 w 9155430"/>
                <a:gd name="connsiteY1" fmla="*/ 1755228 h 2848913"/>
                <a:gd name="connsiteX2" fmla="*/ 9153525 w 9155430"/>
                <a:gd name="connsiteY2" fmla="*/ 2848913 h 2848913"/>
                <a:gd name="connsiteX3" fmla="*/ 9525 w 9155430"/>
                <a:gd name="connsiteY3" fmla="*/ 2848913 h 2848913"/>
                <a:gd name="connsiteX4" fmla="*/ 0 w 9155430"/>
                <a:gd name="connsiteY4" fmla="*/ 80585 h 2848913"/>
                <a:gd name="connsiteX0" fmla="*/ 0 w 9155430"/>
                <a:gd name="connsiteY0" fmla="*/ 73987 h 2842315"/>
                <a:gd name="connsiteX1" fmla="*/ 9155430 w 9155430"/>
                <a:gd name="connsiteY1" fmla="*/ 1748630 h 2842315"/>
                <a:gd name="connsiteX2" fmla="*/ 9153525 w 9155430"/>
                <a:gd name="connsiteY2" fmla="*/ 2842315 h 2842315"/>
                <a:gd name="connsiteX3" fmla="*/ 9525 w 9155430"/>
                <a:gd name="connsiteY3" fmla="*/ 2842315 h 2842315"/>
                <a:gd name="connsiteX4" fmla="*/ 0 w 9155430"/>
                <a:gd name="connsiteY4" fmla="*/ 73987 h 2842315"/>
                <a:gd name="connsiteX0" fmla="*/ 0 w 9155430"/>
                <a:gd name="connsiteY0" fmla="*/ 94225 h 2385524"/>
                <a:gd name="connsiteX1" fmla="*/ 9155430 w 9155430"/>
                <a:gd name="connsiteY1" fmla="*/ 1291839 h 2385524"/>
                <a:gd name="connsiteX2" fmla="*/ 9153525 w 9155430"/>
                <a:gd name="connsiteY2" fmla="*/ 2385524 h 2385524"/>
                <a:gd name="connsiteX3" fmla="*/ 9525 w 9155430"/>
                <a:gd name="connsiteY3" fmla="*/ 2385524 h 2385524"/>
                <a:gd name="connsiteX4" fmla="*/ 0 w 9155430"/>
                <a:gd name="connsiteY4" fmla="*/ 94225 h 2385524"/>
                <a:gd name="connsiteX0" fmla="*/ 0 w 9155430"/>
                <a:gd name="connsiteY0" fmla="*/ 102559 h 2251586"/>
                <a:gd name="connsiteX1" fmla="*/ 9155430 w 9155430"/>
                <a:gd name="connsiteY1" fmla="*/ 1157901 h 2251586"/>
                <a:gd name="connsiteX2" fmla="*/ 9153525 w 9155430"/>
                <a:gd name="connsiteY2" fmla="*/ 2251586 h 2251586"/>
                <a:gd name="connsiteX3" fmla="*/ 9525 w 9155430"/>
                <a:gd name="connsiteY3" fmla="*/ 2251586 h 2251586"/>
                <a:gd name="connsiteX4" fmla="*/ 0 w 9155430"/>
                <a:gd name="connsiteY4" fmla="*/ 102559 h 2251586"/>
                <a:gd name="connsiteX0" fmla="*/ 0 w 9155430"/>
                <a:gd name="connsiteY0" fmla="*/ 0 h 2149027"/>
                <a:gd name="connsiteX1" fmla="*/ 9155430 w 9155430"/>
                <a:gd name="connsiteY1" fmla="*/ 1055342 h 2149027"/>
                <a:gd name="connsiteX2" fmla="*/ 9153525 w 9155430"/>
                <a:gd name="connsiteY2" fmla="*/ 2149027 h 2149027"/>
                <a:gd name="connsiteX3" fmla="*/ 9525 w 9155430"/>
                <a:gd name="connsiteY3" fmla="*/ 2149027 h 2149027"/>
                <a:gd name="connsiteX4" fmla="*/ 0 w 9155430"/>
                <a:gd name="connsiteY4" fmla="*/ 0 h 2149027"/>
                <a:gd name="connsiteX0" fmla="*/ 0 w 9155430"/>
                <a:gd name="connsiteY0" fmla="*/ 3436 h 2152463"/>
                <a:gd name="connsiteX1" fmla="*/ 9155430 w 9155430"/>
                <a:gd name="connsiteY1" fmla="*/ 1058778 h 2152463"/>
                <a:gd name="connsiteX2" fmla="*/ 9153525 w 9155430"/>
                <a:gd name="connsiteY2" fmla="*/ 2152463 h 2152463"/>
                <a:gd name="connsiteX3" fmla="*/ 9525 w 9155430"/>
                <a:gd name="connsiteY3" fmla="*/ 2152463 h 2152463"/>
                <a:gd name="connsiteX4" fmla="*/ 0 w 9155430"/>
                <a:gd name="connsiteY4" fmla="*/ 3436 h 2152463"/>
                <a:gd name="connsiteX0" fmla="*/ 0 w 9155430"/>
                <a:gd name="connsiteY0" fmla="*/ 2756 h 2151783"/>
                <a:gd name="connsiteX1" fmla="*/ 9155430 w 9155430"/>
                <a:gd name="connsiteY1" fmla="*/ 1058098 h 2151783"/>
                <a:gd name="connsiteX2" fmla="*/ 9153525 w 9155430"/>
                <a:gd name="connsiteY2" fmla="*/ 2151783 h 2151783"/>
                <a:gd name="connsiteX3" fmla="*/ 9525 w 9155430"/>
                <a:gd name="connsiteY3" fmla="*/ 2151783 h 2151783"/>
                <a:gd name="connsiteX4" fmla="*/ 0 w 9155430"/>
                <a:gd name="connsiteY4" fmla="*/ 2756 h 2151783"/>
                <a:gd name="connsiteX0" fmla="*/ 0 w 9155430"/>
                <a:gd name="connsiteY0" fmla="*/ 3881 h 1826520"/>
                <a:gd name="connsiteX1" fmla="*/ 9155430 w 9155430"/>
                <a:gd name="connsiteY1" fmla="*/ 732835 h 1826520"/>
                <a:gd name="connsiteX2" fmla="*/ 9153525 w 9155430"/>
                <a:gd name="connsiteY2" fmla="*/ 1826520 h 1826520"/>
                <a:gd name="connsiteX3" fmla="*/ 9525 w 9155430"/>
                <a:gd name="connsiteY3" fmla="*/ 1826520 h 1826520"/>
                <a:gd name="connsiteX4" fmla="*/ 0 w 9155430"/>
                <a:gd name="connsiteY4" fmla="*/ 3881 h 1826520"/>
                <a:gd name="connsiteX0" fmla="*/ 0 w 9155430"/>
                <a:gd name="connsiteY0" fmla="*/ 44037 h 1866676"/>
                <a:gd name="connsiteX1" fmla="*/ 9155430 w 9155430"/>
                <a:gd name="connsiteY1" fmla="*/ 772991 h 1866676"/>
                <a:gd name="connsiteX2" fmla="*/ 9153525 w 9155430"/>
                <a:gd name="connsiteY2" fmla="*/ 1866676 h 1866676"/>
                <a:gd name="connsiteX3" fmla="*/ 9525 w 9155430"/>
                <a:gd name="connsiteY3" fmla="*/ 1866676 h 1866676"/>
                <a:gd name="connsiteX4" fmla="*/ 0 w 9155430"/>
                <a:gd name="connsiteY4" fmla="*/ 44037 h 1866676"/>
                <a:gd name="connsiteX0" fmla="*/ 0 w 9155430"/>
                <a:gd name="connsiteY0" fmla="*/ 225284 h 2047923"/>
                <a:gd name="connsiteX1" fmla="*/ 9155430 w 9155430"/>
                <a:gd name="connsiteY1" fmla="*/ 954238 h 2047923"/>
                <a:gd name="connsiteX2" fmla="*/ 9153525 w 9155430"/>
                <a:gd name="connsiteY2" fmla="*/ 2047923 h 2047923"/>
                <a:gd name="connsiteX3" fmla="*/ 9525 w 9155430"/>
                <a:gd name="connsiteY3" fmla="*/ 2047923 h 2047923"/>
                <a:gd name="connsiteX4" fmla="*/ 0 w 9155430"/>
                <a:gd name="connsiteY4" fmla="*/ 225284 h 2047923"/>
                <a:gd name="connsiteX0" fmla="*/ 0 w 9155430"/>
                <a:gd name="connsiteY0" fmla="*/ 257218 h 2079857"/>
                <a:gd name="connsiteX1" fmla="*/ 9155430 w 9155430"/>
                <a:gd name="connsiteY1" fmla="*/ 986172 h 2079857"/>
                <a:gd name="connsiteX2" fmla="*/ 9153525 w 9155430"/>
                <a:gd name="connsiteY2" fmla="*/ 2079857 h 2079857"/>
                <a:gd name="connsiteX3" fmla="*/ 9525 w 9155430"/>
                <a:gd name="connsiteY3" fmla="*/ 2079857 h 2079857"/>
                <a:gd name="connsiteX4" fmla="*/ 0 w 9155430"/>
                <a:gd name="connsiteY4" fmla="*/ 257218 h 2079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55430" h="2079857">
                  <a:moveTo>
                    <a:pt x="0" y="257218"/>
                  </a:moveTo>
                  <a:cubicBezTo>
                    <a:pt x="2171564" y="-74906"/>
                    <a:pt x="6010777" y="-297977"/>
                    <a:pt x="9155430" y="986172"/>
                  </a:cubicBezTo>
                  <a:lnTo>
                    <a:pt x="9153525" y="2079857"/>
                  </a:lnTo>
                  <a:lnTo>
                    <a:pt x="9525" y="2079857"/>
                  </a:lnTo>
                  <a:lnTo>
                    <a:pt x="0" y="257218"/>
                  </a:lnTo>
                  <a:close/>
                </a:path>
              </a:pathLst>
            </a:custGeom>
            <a:solidFill>
              <a:srgbClr val="008000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rgbClr val="FFFFFF"/>
                </a:solidFill>
                <a:latin typeface="Arial"/>
                <a:ea typeface="宋体"/>
              </a:endParaRPr>
            </a:p>
          </p:txBody>
        </p:sp>
        <p:sp>
          <p:nvSpPr>
            <p:cNvPr id="41" name="矩形 22"/>
            <p:cNvSpPr/>
            <p:nvPr/>
          </p:nvSpPr>
          <p:spPr>
            <a:xfrm>
              <a:off x="5796136" y="4966274"/>
              <a:ext cx="9177338" cy="2390497"/>
            </a:xfrm>
            <a:custGeom>
              <a:avLst/>
              <a:gdLst>
                <a:gd name="connsiteX0" fmla="*/ 0 w 9144000"/>
                <a:gd name="connsiteY0" fmla="*/ 0 h 1781175"/>
                <a:gd name="connsiteX1" fmla="*/ 9144000 w 9144000"/>
                <a:gd name="connsiteY1" fmla="*/ 0 h 1781175"/>
                <a:gd name="connsiteX2" fmla="*/ 9144000 w 9144000"/>
                <a:gd name="connsiteY2" fmla="*/ 1781175 h 1781175"/>
                <a:gd name="connsiteX3" fmla="*/ 0 w 9144000"/>
                <a:gd name="connsiteY3" fmla="*/ 1781175 h 1781175"/>
                <a:gd name="connsiteX4" fmla="*/ 0 w 9144000"/>
                <a:gd name="connsiteY4" fmla="*/ 0 h 1781175"/>
                <a:gd name="connsiteX0" fmla="*/ 0 w 9144000"/>
                <a:gd name="connsiteY0" fmla="*/ 0 h 3140075"/>
                <a:gd name="connsiteX1" fmla="*/ 9144000 w 9144000"/>
                <a:gd name="connsiteY1" fmla="*/ 1358900 h 3140075"/>
                <a:gd name="connsiteX2" fmla="*/ 9144000 w 9144000"/>
                <a:gd name="connsiteY2" fmla="*/ 3140075 h 3140075"/>
                <a:gd name="connsiteX3" fmla="*/ 0 w 9144000"/>
                <a:gd name="connsiteY3" fmla="*/ 3140075 h 3140075"/>
                <a:gd name="connsiteX4" fmla="*/ 0 w 9144000"/>
                <a:gd name="connsiteY4" fmla="*/ 0 h 3140075"/>
                <a:gd name="connsiteX0" fmla="*/ 0 w 9144000"/>
                <a:gd name="connsiteY0" fmla="*/ 0 h 3140075"/>
                <a:gd name="connsiteX1" fmla="*/ 9144000 w 9144000"/>
                <a:gd name="connsiteY1" fmla="*/ 1358900 h 3140075"/>
                <a:gd name="connsiteX2" fmla="*/ 9144000 w 9144000"/>
                <a:gd name="connsiteY2" fmla="*/ 3140075 h 3140075"/>
                <a:gd name="connsiteX3" fmla="*/ 0 w 9144000"/>
                <a:gd name="connsiteY3" fmla="*/ 3140075 h 3140075"/>
                <a:gd name="connsiteX4" fmla="*/ 0 w 9144000"/>
                <a:gd name="connsiteY4" fmla="*/ 0 h 3140075"/>
                <a:gd name="connsiteX0" fmla="*/ 0 w 9144000"/>
                <a:gd name="connsiteY0" fmla="*/ 0 h 3140075"/>
                <a:gd name="connsiteX1" fmla="*/ 9136380 w 9144000"/>
                <a:gd name="connsiteY1" fmla="*/ 1640840 h 3140075"/>
                <a:gd name="connsiteX2" fmla="*/ 9144000 w 9144000"/>
                <a:gd name="connsiteY2" fmla="*/ 3140075 h 3140075"/>
                <a:gd name="connsiteX3" fmla="*/ 0 w 9144000"/>
                <a:gd name="connsiteY3" fmla="*/ 3140075 h 3140075"/>
                <a:gd name="connsiteX4" fmla="*/ 0 w 9144000"/>
                <a:gd name="connsiteY4" fmla="*/ 0 h 3140075"/>
                <a:gd name="connsiteX0" fmla="*/ 0 w 9145905"/>
                <a:gd name="connsiteY0" fmla="*/ 0 h 3140075"/>
                <a:gd name="connsiteX1" fmla="*/ 9145905 w 9145905"/>
                <a:gd name="connsiteY1" fmla="*/ 2046390 h 3140075"/>
                <a:gd name="connsiteX2" fmla="*/ 9144000 w 9145905"/>
                <a:gd name="connsiteY2" fmla="*/ 3140075 h 3140075"/>
                <a:gd name="connsiteX3" fmla="*/ 0 w 9145905"/>
                <a:gd name="connsiteY3" fmla="*/ 3140075 h 3140075"/>
                <a:gd name="connsiteX4" fmla="*/ 0 w 9145905"/>
                <a:gd name="connsiteY4" fmla="*/ 0 h 3140075"/>
                <a:gd name="connsiteX0" fmla="*/ 0 w 9155430"/>
                <a:gd name="connsiteY0" fmla="*/ 0 h 2768328"/>
                <a:gd name="connsiteX1" fmla="*/ 9155430 w 9155430"/>
                <a:gd name="connsiteY1" fmla="*/ 1674643 h 2768328"/>
                <a:gd name="connsiteX2" fmla="*/ 9153525 w 9155430"/>
                <a:gd name="connsiteY2" fmla="*/ 2768328 h 2768328"/>
                <a:gd name="connsiteX3" fmla="*/ 9525 w 9155430"/>
                <a:gd name="connsiteY3" fmla="*/ 2768328 h 2768328"/>
                <a:gd name="connsiteX4" fmla="*/ 0 w 9155430"/>
                <a:gd name="connsiteY4" fmla="*/ 0 h 2768328"/>
                <a:gd name="connsiteX0" fmla="*/ 0 w 9155430"/>
                <a:gd name="connsiteY0" fmla="*/ 80585 h 2848913"/>
                <a:gd name="connsiteX1" fmla="*/ 9155430 w 9155430"/>
                <a:gd name="connsiteY1" fmla="*/ 1755228 h 2848913"/>
                <a:gd name="connsiteX2" fmla="*/ 9153525 w 9155430"/>
                <a:gd name="connsiteY2" fmla="*/ 2848913 h 2848913"/>
                <a:gd name="connsiteX3" fmla="*/ 9525 w 9155430"/>
                <a:gd name="connsiteY3" fmla="*/ 2848913 h 2848913"/>
                <a:gd name="connsiteX4" fmla="*/ 0 w 9155430"/>
                <a:gd name="connsiteY4" fmla="*/ 80585 h 2848913"/>
                <a:gd name="connsiteX0" fmla="*/ 0 w 9155430"/>
                <a:gd name="connsiteY0" fmla="*/ 73987 h 2842315"/>
                <a:gd name="connsiteX1" fmla="*/ 9155430 w 9155430"/>
                <a:gd name="connsiteY1" fmla="*/ 1748630 h 2842315"/>
                <a:gd name="connsiteX2" fmla="*/ 9153525 w 9155430"/>
                <a:gd name="connsiteY2" fmla="*/ 2842315 h 2842315"/>
                <a:gd name="connsiteX3" fmla="*/ 9525 w 9155430"/>
                <a:gd name="connsiteY3" fmla="*/ 2842315 h 2842315"/>
                <a:gd name="connsiteX4" fmla="*/ 0 w 9155430"/>
                <a:gd name="connsiteY4" fmla="*/ 73987 h 2842315"/>
                <a:gd name="connsiteX0" fmla="*/ 0 w 9155430"/>
                <a:gd name="connsiteY0" fmla="*/ 94225 h 2385524"/>
                <a:gd name="connsiteX1" fmla="*/ 9155430 w 9155430"/>
                <a:gd name="connsiteY1" fmla="*/ 1291839 h 2385524"/>
                <a:gd name="connsiteX2" fmla="*/ 9153525 w 9155430"/>
                <a:gd name="connsiteY2" fmla="*/ 2385524 h 2385524"/>
                <a:gd name="connsiteX3" fmla="*/ 9525 w 9155430"/>
                <a:gd name="connsiteY3" fmla="*/ 2385524 h 2385524"/>
                <a:gd name="connsiteX4" fmla="*/ 0 w 9155430"/>
                <a:gd name="connsiteY4" fmla="*/ 94225 h 2385524"/>
                <a:gd name="connsiteX0" fmla="*/ 0 w 9155430"/>
                <a:gd name="connsiteY0" fmla="*/ 102559 h 2251586"/>
                <a:gd name="connsiteX1" fmla="*/ 9155430 w 9155430"/>
                <a:gd name="connsiteY1" fmla="*/ 1157901 h 2251586"/>
                <a:gd name="connsiteX2" fmla="*/ 9153525 w 9155430"/>
                <a:gd name="connsiteY2" fmla="*/ 2251586 h 2251586"/>
                <a:gd name="connsiteX3" fmla="*/ 9525 w 9155430"/>
                <a:gd name="connsiteY3" fmla="*/ 2251586 h 2251586"/>
                <a:gd name="connsiteX4" fmla="*/ 0 w 9155430"/>
                <a:gd name="connsiteY4" fmla="*/ 102559 h 2251586"/>
                <a:gd name="connsiteX0" fmla="*/ 0 w 9155430"/>
                <a:gd name="connsiteY0" fmla="*/ 0 h 2149027"/>
                <a:gd name="connsiteX1" fmla="*/ 9155430 w 9155430"/>
                <a:gd name="connsiteY1" fmla="*/ 1055342 h 2149027"/>
                <a:gd name="connsiteX2" fmla="*/ 9153525 w 9155430"/>
                <a:gd name="connsiteY2" fmla="*/ 2149027 h 2149027"/>
                <a:gd name="connsiteX3" fmla="*/ 9525 w 9155430"/>
                <a:gd name="connsiteY3" fmla="*/ 2149027 h 2149027"/>
                <a:gd name="connsiteX4" fmla="*/ 0 w 9155430"/>
                <a:gd name="connsiteY4" fmla="*/ 0 h 2149027"/>
                <a:gd name="connsiteX0" fmla="*/ 0 w 9155430"/>
                <a:gd name="connsiteY0" fmla="*/ 3436 h 2152463"/>
                <a:gd name="connsiteX1" fmla="*/ 9155430 w 9155430"/>
                <a:gd name="connsiteY1" fmla="*/ 1058778 h 2152463"/>
                <a:gd name="connsiteX2" fmla="*/ 9153525 w 9155430"/>
                <a:gd name="connsiteY2" fmla="*/ 2152463 h 2152463"/>
                <a:gd name="connsiteX3" fmla="*/ 9525 w 9155430"/>
                <a:gd name="connsiteY3" fmla="*/ 2152463 h 2152463"/>
                <a:gd name="connsiteX4" fmla="*/ 0 w 9155430"/>
                <a:gd name="connsiteY4" fmla="*/ 3436 h 2152463"/>
                <a:gd name="connsiteX0" fmla="*/ 0 w 9155430"/>
                <a:gd name="connsiteY0" fmla="*/ 2756 h 2151783"/>
                <a:gd name="connsiteX1" fmla="*/ 9155430 w 9155430"/>
                <a:gd name="connsiteY1" fmla="*/ 1058098 h 2151783"/>
                <a:gd name="connsiteX2" fmla="*/ 9153525 w 9155430"/>
                <a:gd name="connsiteY2" fmla="*/ 2151783 h 2151783"/>
                <a:gd name="connsiteX3" fmla="*/ 9525 w 9155430"/>
                <a:gd name="connsiteY3" fmla="*/ 2151783 h 2151783"/>
                <a:gd name="connsiteX4" fmla="*/ 0 w 9155430"/>
                <a:gd name="connsiteY4" fmla="*/ 2756 h 2151783"/>
                <a:gd name="connsiteX0" fmla="*/ 0 w 9155430"/>
                <a:gd name="connsiteY0" fmla="*/ 3881 h 1826520"/>
                <a:gd name="connsiteX1" fmla="*/ 9155430 w 9155430"/>
                <a:gd name="connsiteY1" fmla="*/ 732835 h 1826520"/>
                <a:gd name="connsiteX2" fmla="*/ 9153525 w 9155430"/>
                <a:gd name="connsiteY2" fmla="*/ 1826520 h 1826520"/>
                <a:gd name="connsiteX3" fmla="*/ 9525 w 9155430"/>
                <a:gd name="connsiteY3" fmla="*/ 1826520 h 1826520"/>
                <a:gd name="connsiteX4" fmla="*/ 0 w 9155430"/>
                <a:gd name="connsiteY4" fmla="*/ 3881 h 1826520"/>
                <a:gd name="connsiteX0" fmla="*/ 0 w 9155430"/>
                <a:gd name="connsiteY0" fmla="*/ 44037 h 1866676"/>
                <a:gd name="connsiteX1" fmla="*/ 9155430 w 9155430"/>
                <a:gd name="connsiteY1" fmla="*/ 772991 h 1866676"/>
                <a:gd name="connsiteX2" fmla="*/ 9153525 w 9155430"/>
                <a:gd name="connsiteY2" fmla="*/ 1866676 h 1866676"/>
                <a:gd name="connsiteX3" fmla="*/ 9525 w 9155430"/>
                <a:gd name="connsiteY3" fmla="*/ 1866676 h 1866676"/>
                <a:gd name="connsiteX4" fmla="*/ 0 w 9155430"/>
                <a:gd name="connsiteY4" fmla="*/ 44037 h 1866676"/>
                <a:gd name="connsiteX0" fmla="*/ 0 w 9155430"/>
                <a:gd name="connsiteY0" fmla="*/ 225284 h 2047923"/>
                <a:gd name="connsiteX1" fmla="*/ 9155430 w 9155430"/>
                <a:gd name="connsiteY1" fmla="*/ 954238 h 2047923"/>
                <a:gd name="connsiteX2" fmla="*/ 9153525 w 9155430"/>
                <a:gd name="connsiteY2" fmla="*/ 2047923 h 2047923"/>
                <a:gd name="connsiteX3" fmla="*/ 9525 w 9155430"/>
                <a:gd name="connsiteY3" fmla="*/ 2047923 h 2047923"/>
                <a:gd name="connsiteX4" fmla="*/ 0 w 9155430"/>
                <a:gd name="connsiteY4" fmla="*/ 225284 h 2047923"/>
                <a:gd name="connsiteX0" fmla="*/ 0 w 9155430"/>
                <a:gd name="connsiteY0" fmla="*/ 257218 h 2079857"/>
                <a:gd name="connsiteX1" fmla="*/ 9155430 w 9155430"/>
                <a:gd name="connsiteY1" fmla="*/ 986172 h 2079857"/>
                <a:gd name="connsiteX2" fmla="*/ 9153525 w 9155430"/>
                <a:gd name="connsiteY2" fmla="*/ 2079857 h 2079857"/>
                <a:gd name="connsiteX3" fmla="*/ 9525 w 9155430"/>
                <a:gd name="connsiteY3" fmla="*/ 2079857 h 2079857"/>
                <a:gd name="connsiteX4" fmla="*/ 0 w 9155430"/>
                <a:gd name="connsiteY4" fmla="*/ 257218 h 2079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55430" h="2079857">
                  <a:moveTo>
                    <a:pt x="0" y="257218"/>
                  </a:moveTo>
                  <a:cubicBezTo>
                    <a:pt x="2171564" y="-74906"/>
                    <a:pt x="6010777" y="-297977"/>
                    <a:pt x="9155430" y="986172"/>
                  </a:cubicBezTo>
                  <a:lnTo>
                    <a:pt x="9153525" y="2079857"/>
                  </a:lnTo>
                  <a:lnTo>
                    <a:pt x="9525" y="2079857"/>
                  </a:lnTo>
                  <a:lnTo>
                    <a:pt x="0" y="257218"/>
                  </a:lnTo>
                  <a:close/>
                </a:path>
              </a:pathLst>
            </a:custGeom>
            <a:solidFill>
              <a:srgbClr val="99CC00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rgbClr val="FFFFFF"/>
                </a:solidFill>
                <a:latin typeface="Arial"/>
                <a:ea typeface="宋体"/>
              </a:endParaRPr>
            </a:p>
          </p:txBody>
        </p:sp>
        <p:sp>
          <p:nvSpPr>
            <p:cNvPr id="42" name="矩形 22"/>
            <p:cNvSpPr/>
            <p:nvPr/>
          </p:nvSpPr>
          <p:spPr>
            <a:xfrm>
              <a:off x="5796136" y="5121705"/>
              <a:ext cx="9177338" cy="2263983"/>
            </a:xfrm>
            <a:custGeom>
              <a:avLst/>
              <a:gdLst>
                <a:gd name="connsiteX0" fmla="*/ 0 w 9144000"/>
                <a:gd name="connsiteY0" fmla="*/ 0 h 1781175"/>
                <a:gd name="connsiteX1" fmla="*/ 9144000 w 9144000"/>
                <a:gd name="connsiteY1" fmla="*/ 0 h 1781175"/>
                <a:gd name="connsiteX2" fmla="*/ 9144000 w 9144000"/>
                <a:gd name="connsiteY2" fmla="*/ 1781175 h 1781175"/>
                <a:gd name="connsiteX3" fmla="*/ 0 w 9144000"/>
                <a:gd name="connsiteY3" fmla="*/ 1781175 h 1781175"/>
                <a:gd name="connsiteX4" fmla="*/ 0 w 9144000"/>
                <a:gd name="connsiteY4" fmla="*/ 0 h 1781175"/>
                <a:gd name="connsiteX0" fmla="*/ 0 w 9144000"/>
                <a:gd name="connsiteY0" fmla="*/ 0 h 3140075"/>
                <a:gd name="connsiteX1" fmla="*/ 9144000 w 9144000"/>
                <a:gd name="connsiteY1" fmla="*/ 1358900 h 3140075"/>
                <a:gd name="connsiteX2" fmla="*/ 9144000 w 9144000"/>
                <a:gd name="connsiteY2" fmla="*/ 3140075 h 3140075"/>
                <a:gd name="connsiteX3" fmla="*/ 0 w 9144000"/>
                <a:gd name="connsiteY3" fmla="*/ 3140075 h 3140075"/>
                <a:gd name="connsiteX4" fmla="*/ 0 w 9144000"/>
                <a:gd name="connsiteY4" fmla="*/ 0 h 3140075"/>
                <a:gd name="connsiteX0" fmla="*/ 0 w 9144000"/>
                <a:gd name="connsiteY0" fmla="*/ 0 h 3140075"/>
                <a:gd name="connsiteX1" fmla="*/ 9144000 w 9144000"/>
                <a:gd name="connsiteY1" fmla="*/ 1358900 h 3140075"/>
                <a:gd name="connsiteX2" fmla="*/ 9144000 w 9144000"/>
                <a:gd name="connsiteY2" fmla="*/ 3140075 h 3140075"/>
                <a:gd name="connsiteX3" fmla="*/ 0 w 9144000"/>
                <a:gd name="connsiteY3" fmla="*/ 3140075 h 3140075"/>
                <a:gd name="connsiteX4" fmla="*/ 0 w 9144000"/>
                <a:gd name="connsiteY4" fmla="*/ 0 h 3140075"/>
                <a:gd name="connsiteX0" fmla="*/ 0 w 9144000"/>
                <a:gd name="connsiteY0" fmla="*/ 0 h 3140075"/>
                <a:gd name="connsiteX1" fmla="*/ 9136380 w 9144000"/>
                <a:gd name="connsiteY1" fmla="*/ 1640840 h 3140075"/>
                <a:gd name="connsiteX2" fmla="*/ 9144000 w 9144000"/>
                <a:gd name="connsiteY2" fmla="*/ 3140075 h 3140075"/>
                <a:gd name="connsiteX3" fmla="*/ 0 w 9144000"/>
                <a:gd name="connsiteY3" fmla="*/ 3140075 h 3140075"/>
                <a:gd name="connsiteX4" fmla="*/ 0 w 9144000"/>
                <a:gd name="connsiteY4" fmla="*/ 0 h 3140075"/>
                <a:gd name="connsiteX0" fmla="*/ 0 w 9145905"/>
                <a:gd name="connsiteY0" fmla="*/ 0 h 3140075"/>
                <a:gd name="connsiteX1" fmla="*/ 9145905 w 9145905"/>
                <a:gd name="connsiteY1" fmla="*/ 2046390 h 3140075"/>
                <a:gd name="connsiteX2" fmla="*/ 9144000 w 9145905"/>
                <a:gd name="connsiteY2" fmla="*/ 3140075 h 3140075"/>
                <a:gd name="connsiteX3" fmla="*/ 0 w 9145905"/>
                <a:gd name="connsiteY3" fmla="*/ 3140075 h 3140075"/>
                <a:gd name="connsiteX4" fmla="*/ 0 w 9145905"/>
                <a:gd name="connsiteY4" fmla="*/ 0 h 3140075"/>
                <a:gd name="connsiteX0" fmla="*/ 0 w 9155430"/>
                <a:gd name="connsiteY0" fmla="*/ 0 h 2768328"/>
                <a:gd name="connsiteX1" fmla="*/ 9155430 w 9155430"/>
                <a:gd name="connsiteY1" fmla="*/ 1674643 h 2768328"/>
                <a:gd name="connsiteX2" fmla="*/ 9153525 w 9155430"/>
                <a:gd name="connsiteY2" fmla="*/ 2768328 h 2768328"/>
                <a:gd name="connsiteX3" fmla="*/ 9525 w 9155430"/>
                <a:gd name="connsiteY3" fmla="*/ 2768328 h 2768328"/>
                <a:gd name="connsiteX4" fmla="*/ 0 w 9155430"/>
                <a:gd name="connsiteY4" fmla="*/ 0 h 2768328"/>
                <a:gd name="connsiteX0" fmla="*/ 0 w 9155430"/>
                <a:gd name="connsiteY0" fmla="*/ 80585 h 2848913"/>
                <a:gd name="connsiteX1" fmla="*/ 9155430 w 9155430"/>
                <a:gd name="connsiteY1" fmla="*/ 1755228 h 2848913"/>
                <a:gd name="connsiteX2" fmla="*/ 9153525 w 9155430"/>
                <a:gd name="connsiteY2" fmla="*/ 2848913 h 2848913"/>
                <a:gd name="connsiteX3" fmla="*/ 9525 w 9155430"/>
                <a:gd name="connsiteY3" fmla="*/ 2848913 h 2848913"/>
                <a:gd name="connsiteX4" fmla="*/ 0 w 9155430"/>
                <a:gd name="connsiteY4" fmla="*/ 80585 h 2848913"/>
                <a:gd name="connsiteX0" fmla="*/ 0 w 9155430"/>
                <a:gd name="connsiteY0" fmla="*/ 73987 h 2842315"/>
                <a:gd name="connsiteX1" fmla="*/ 9155430 w 9155430"/>
                <a:gd name="connsiteY1" fmla="*/ 1748630 h 2842315"/>
                <a:gd name="connsiteX2" fmla="*/ 9153525 w 9155430"/>
                <a:gd name="connsiteY2" fmla="*/ 2842315 h 2842315"/>
                <a:gd name="connsiteX3" fmla="*/ 9525 w 9155430"/>
                <a:gd name="connsiteY3" fmla="*/ 2842315 h 2842315"/>
                <a:gd name="connsiteX4" fmla="*/ 0 w 9155430"/>
                <a:gd name="connsiteY4" fmla="*/ 73987 h 2842315"/>
                <a:gd name="connsiteX0" fmla="*/ 0 w 9155430"/>
                <a:gd name="connsiteY0" fmla="*/ 94225 h 2385524"/>
                <a:gd name="connsiteX1" fmla="*/ 9155430 w 9155430"/>
                <a:gd name="connsiteY1" fmla="*/ 1291839 h 2385524"/>
                <a:gd name="connsiteX2" fmla="*/ 9153525 w 9155430"/>
                <a:gd name="connsiteY2" fmla="*/ 2385524 h 2385524"/>
                <a:gd name="connsiteX3" fmla="*/ 9525 w 9155430"/>
                <a:gd name="connsiteY3" fmla="*/ 2385524 h 2385524"/>
                <a:gd name="connsiteX4" fmla="*/ 0 w 9155430"/>
                <a:gd name="connsiteY4" fmla="*/ 94225 h 2385524"/>
                <a:gd name="connsiteX0" fmla="*/ 0 w 9155430"/>
                <a:gd name="connsiteY0" fmla="*/ 102559 h 2251586"/>
                <a:gd name="connsiteX1" fmla="*/ 9155430 w 9155430"/>
                <a:gd name="connsiteY1" fmla="*/ 1157901 h 2251586"/>
                <a:gd name="connsiteX2" fmla="*/ 9153525 w 9155430"/>
                <a:gd name="connsiteY2" fmla="*/ 2251586 h 2251586"/>
                <a:gd name="connsiteX3" fmla="*/ 9525 w 9155430"/>
                <a:gd name="connsiteY3" fmla="*/ 2251586 h 2251586"/>
                <a:gd name="connsiteX4" fmla="*/ 0 w 9155430"/>
                <a:gd name="connsiteY4" fmla="*/ 102559 h 2251586"/>
                <a:gd name="connsiteX0" fmla="*/ 0 w 9155430"/>
                <a:gd name="connsiteY0" fmla="*/ 0 h 2149027"/>
                <a:gd name="connsiteX1" fmla="*/ 9155430 w 9155430"/>
                <a:gd name="connsiteY1" fmla="*/ 1055342 h 2149027"/>
                <a:gd name="connsiteX2" fmla="*/ 9153525 w 9155430"/>
                <a:gd name="connsiteY2" fmla="*/ 2149027 h 2149027"/>
                <a:gd name="connsiteX3" fmla="*/ 9525 w 9155430"/>
                <a:gd name="connsiteY3" fmla="*/ 2149027 h 2149027"/>
                <a:gd name="connsiteX4" fmla="*/ 0 w 9155430"/>
                <a:gd name="connsiteY4" fmla="*/ 0 h 2149027"/>
                <a:gd name="connsiteX0" fmla="*/ 0 w 9155430"/>
                <a:gd name="connsiteY0" fmla="*/ 3436 h 2152463"/>
                <a:gd name="connsiteX1" fmla="*/ 9155430 w 9155430"/>
                <a:gd name="connsiteY1" fmla="*/ 1058778 h 2152463"/>
                <a:gd name="connsiteX2" fmla="*/ 9153525 w 9155430"/>
                <a:gd name="connsiteY2" fmla="*/ 2152463 h 2152463"/>
                <a:gd name="connsiteX3" fmla="*/ 9525 w 9155430"/>
                <a:gd name="connsiteY3" fmla="*/ 2152463 h 2152463"/>
                <a:gd name="connsiteX4" fmla="*/ 0 w 9155430"/>
                <a:gd name="connsiteY4" fmla="*/ 3436 h 2152463"/>
                <a:gd name="connsiteX0" fmla="*/ 0 w 9155430"/>
                <a:gd name="connsiteY0" fmla="*/ 2756 h 2151783"/>
                <a:gd name="connsiteX1" fmla="*/ 9155430 w 9155430"/>
                <a:gd name="connsiteY1" fmla="*/ 1058098 h 2151783"/>
                <a:gd name="connsiteX2" fmla="*/ 9153525 w 9155430"/>
                <a:gd name="connsiteY2" fmla="*/ 2151783 h 2151783"/>
                <a:gd name="connsiteX3" fmla="*/ 9525 w 9155430"/>
                <a:gd name="connsiteY3" fmla="*/ 2151783 h 2151783"/>
                <a:gd name="connsiteX4" fmla="*/ 0 w 9155430"/>
                <a:gd name="connsiteY4" fmla="*/ 2756 h 2151783"/>
                <a:gd name="connsiteX0" fmla="*/ 0 w 9155430"/>
                <a:gd name="connsiteY0" fmla="*/ 3881 h 1826520"/>
                <a:gd name="connsiteX1" fmla="*/ 9155430 w 9155430"/>
                <a:gd name="connsiteY1" fmla="*/ 732835 h 1826520"/>
                <a:gd name="connsiteX2" fmla="*/ 9153525 w 9155430"/>
                <a:gd name="connsiteY2" fmla="*/ 1826520 h 1826520"/>
                <a:gd name="connsiteX3" fmla="*/ 9525 w 9155430"/>
                <a:gd name="connsiteY3" fmla="*/ 1826520 h 1826520"/>
                <a:gd name="connsiteX4" fmla="*/ 0 w 9155430"/>
                <a:gd name="connsiteY4" fmla="*/ 3881 h 1826520"/>
                <a:gd name="connsiteX0" fmla="*/ 0 w 9155430"/>
                <a:gd name="connsiteY0" fmla="*/ 44037 h 1866676"/>
                <a:gd name="connsiteX1" fmla="*/ 9155430 w 9155430"/>
                <a:gd name="connsiteY1" fmla="*/ 772991 h 1866676"/>
                <a:gd name="connsiteX2" fmla="*/ 9153525 w 9155430"/>
                <a:gd name="connsiteY2" fmla="*/ 1866676 h 1866676"/>
                <a:gd name="connsiteX3" fmla="*/ 9525 w 9155430"/>
                <a:gd name="connsiteY3" fmla="*/ 1866676 h 1866676"/>
                <a:gd name="connsiteX4" fmla="*/ 0 w 9155430"/>
                <a:gd name="connsiteY4" fmla="*/ 44037 h 1866676"/>
                <a:gd name="connsiteX0" fmla="*/ 0 w 9155430"/>
                <a:gd name="connsiteY0" fmla="*/ 225284 h 2047923"/>
                <a:gd name="connsiteX1" fmla="*/ 9155430 w 9155430"/>
                <a:gd name="connsiteY1" fmla="*/ 954238 h 2047923"/>
                <a:gd name="connsiteX2" fmla="*/ 9153525 w 9155430"/>
                <a:gd name="connsiteY2" fmla="*/ 2047923 h 2047923"/>
                <a:gd name="connsiteX3" fmla="*/ 9525 w 9155430"/>
                <a:gd name="connsiteY3" fmla="*/ 2047923 h 2047923"/>
                <a:gd name="connsiteX4" fmla="*/ 0 w 9155430"/>
                <a:gd name="connsiteY4" fmla="*/ 225284 h 2047923"/>
                <a:gd name="connsiteX0" fmla="*/ 0 w 9155430"/>
                <a:gd name="connsiteY0" fmla="*/ 257218 h 2079857"/>
                <a:gd name="connsiteX1" fmla="*/ 9155430 w 9155430"/>
                <a:gd name="connsiteY1" fmla="*/ 986172 h 2079857"/>
                <a:gd name="connsiteX2" fmla="*/ 9153525 w 9155430"/>
                <a:gd name="connsiteY2" fmla="*/ 2079857 h 2079857"/>
                <a:gd name="connsiteX3" fmla="*/ 9525 w 9155430"/>
                <a:gd name="connsiteY3" fmla="*/ 2079857 h 2079857"/>
                <a:gd name="connsiteX4" fmla="*/ 0 w 9155430"/>
                <a:gd name="connsiteY4" fmla="*/ 257218 h 2079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55430" h="2079857">
                  <a:moveTo>
                    <a:pt x="0" y="257218"/>
                  </a:moveTo>
                  <a:cubicBezTo>
                    <a:pt x="2171564" y="-74906"/>
                    <a:pt x="6010777" y="-297977"/>
                    <a:pt x="9155430" y="986172"/>
                  </a:cubicBezTo>
                  <a:lnTo>
                    <a:pt x="9153525" y="2079857"/>
                  </a:lnTo>
                  <a:lnTo>
                    <a:pt x="9525" y="2079857"/>
                  </a:lnTo>
                  <a:lnTo>
                    <a:pt x="0" y="257218"/>
                  </a:ln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rgbClr val="FFFFFF"/>
                </a:solidFill>
                <a:latin typeface="Arial"/>
                <a:ea typeface="宋体"/>
              </a:endParaRP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4787900" y="2284413"/>
            <a:ext cx="2165978" cy="73866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01</a:t>
            </a:r>
            <a:r>
              <a:rPr lang="en-US" altLang="zh-CN" sz="2800" b="1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.</a:t>
            </a:r>
            <a:r>
              <a:rPr lang="zh-CN" altLang="en-US" sz="2800" b="1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课程简介</a:t>
            </a:r>
            <a:endParaRPr lang="en-US" altLang="zh-CN" sz="2800" b="1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矩形 30"/>
          <p:cNvSpPr>
            <a:spLocks noChangeArrowheads="1"/>
          </p:cNvSpPr>
          <p:nvPr/>
        </p:nvSpPr>
        <p:spPr bwMode="auto">
          <a:xfrm>
            <a:off x="715963" y="1576388"/>
            <a:ext cx="7672387" cy="165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 smtClean="0"/>
              <a:t>    本课程是国家</a:t>
            </a:r>
            <a:r>
              <a:rPr lang="zh-CN" altLang="en-US" dirty="0"/>
              <a:t>开放大学“一村一名大学生计划</a:t>
            </a:r>
            <a:r>
              <a:rPr lang="zh-CN" altLang="en-US" dirty="0" smtClean="0"/>
              <a:t>”乡镇企业管理等专科专业的必修课。</a:t>
            </a:r>
            <a:r>
              <a:rPr lang="en-US" altLang="zh-CN" dirty="0"/>
              <a:t>4</a:t>
            </a:r>
            <a:r>
              <a:rPr lang="zh-CN" altLang="en-US" dirty="0"/>
              <a:t>学分，</a:t>
            </a:r>
            <a:r>
              <a:rPr lang="en-US" altLang="zh-CN" dirty="0"/>
              <a:t>72</a:t>
            </a:r>
            <a:r>
              <a:rPr lang="zh-CN" altLang="en-US" dirty="0"/>
              <a:t>学时。 </a:t>
            </a:r>
            <a:r>
              <a:rPr lang="zh-CN" altLang="en-US" dirty="0" smtClean="0"/>
              <a:t>课程内容共</a:t>
            </a:r>
            <a:r>
              <a:rPr lang="en-US" altLang="zh-CN" dirty="0" smtClean="0"/>
              <a:t>12</a:t>
            </a:r>
            <a:r>
              <a:rPr lang="zh-CN" altLang="en-US" dirty="0" smtClean="0"/>
              <a:t>章。</a:t>
            </a:r>
            <a:endParaRPr lang="en-US" altLang="zh-CN" sz="16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sz="16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sz="16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282575" y="198438"/>
            <a:ext cx="2905125" cy="46196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01</a:t>
            </a:r>
            <a:r>
              <a:rPr lang="en-US" altLang="zh-CN" sz="2400" b="1" kern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.</a:t>
            </a:r>
            <a:r>
              <a:rPr lang="zh-CN" altLang="en-US" sz="2400" b="1" kern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课程简介</a:t>
            </a:r>
            <a:endParaRPr lang="zh-CN" altLang="en-US" sz="2400" b="1" kern="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4500563" y="0"/>
            <a:ext cx="4643437" cy="51577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15362" name="Picture 2" descr="F:\Ripple Zhou\我的作品\PPT制作\图片\shutterstock_93224269.jpg"/>
          <p:cNvPicPr>
            <a:picLocks noChangeAspect="1" noChangeArrowheads="1"/>
          </p:cNvPicPr>
          <p:nvPr/>
        </p:nvPicPr>
        <p:blipFill>
          <a:blip r:embed="rId2" cstate="print"/>
          <a:srcRect l="62433" t="-237" b="-2"/>
          <a:stretch>
            <a:fillRect/>
          </a:stretch>
        </p:blipFill>
        <p:spPr bwMode="auto">
          <a:xfrm>
            <a:off x="0" y="-4763"/>
            <a:ext cx="3132138" cy="518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等腰三角形 3"/>
          <p:cNvSpPr/>
          <p:nvPr/>
        </p:nvSpPr>
        <p:spPr>
          <a:xfrm rot="5400000">
            <a:off x="3058319" y="-2381"/>
            <a:ext cx="1062038" cy="1060450"/>
          </a:xfrm>
          <a:prstGeom prst="triangle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2" name="组合 28"/>
          <p:cNvGrpSpPr>
            <a:grpSpLocks/>
          </p:cNvGrpSpPr>
          <p:nvPr/>
        </p:nvGrpSpPr>
        <p:grpSpPr bwMode="auto">
          <a:xfrm rot="-5400000">
            <a:off x="1489075" y="922338"/>
            <a:ext cx="5157788" cy="3313112"/>
            <a:chOff x="5796136" y="4871088"/>
            <a:chExt cx="9177338" cy="2514600"/>
          </a:xfrm>
        </p:grpSpPr>
        <p:sp>
          <p:nvSpPr>
            <p:cNvPr id="40" name="矩形 22"/>
            <p:cNvSpPr/>
            <p:nvPr/>
          </p:nvSpPr>
          <p:spPr>
            <a:xfrm>
              <a:off x="5796137" y="4871088"/>
              <a:ext cx="9177338" cy="2492912"/>
            </a:xfrm>
            <a:custGeom>
              <a:avLst/>
              <a:gdLst>
                <a:gd name="connsiteX0" fmla="*/ 0 w 9144000"/>
                <a:gd name="connsiteY0" fmla="*/ 0 h 1781175"/>
                <a:gd name="connsiteX1" fmla="*/ 9144000 w 9144000"/>
                <a:gd name="connsiteY1" fmla="*/ 0 h 1781175"/>
                <a:gd name="connsiteX2" fmla="*/ 9144000 w 9144000"/>
                <a:gd name="connsiteY2" fmla="*/ 1781175 h 1781175"/>
                <a:gd name="connsiteX3" fmla="*/ 0 w 9144000"/>
                <a:gd name="connsiteY3" fmla="*/ 1781175 h 1781175"/>
                <a:gd name="connsiteX4" fmla="*/ 0 w 9144000"/>
                <a:gd name="connsiteY4" fmla="*/ 0 h 1781175"/>
                <a:gd name="connsiteX0" fmla="*/ 0 w 9144000"/>
                <a:gd name="connsiteY0" fmla="*/ 0 h 3140075"/>
                <a:gd name="connsiteX1" fmla="*/ 9144000 w 9144000"/>
                <a:gd name="connsiteY1" fmla="*/ 1358900 h 3140075"/>
                <a:gd name="connsiteX2" fmla="*/ 9144000 w 9144000"/>
                <a:gd name="connsiteY2" fmla="*/ 3140075 h 3140075"/>
                <a:gd name="connsiteX3" fmla="*/ 0 w 9144000"/>
                <a:gd name="connsiteY3" fmla="*/ 3140075 h 3140075"/>
                <a:gd name="connsiteX4" fmla="*/ 0 w 9144000"/>
                <a:gd name="connsiteY4" fmla="*/ 0 h 3140075"/>
                <a:gd name="connsiteX0" fmla="*/ 0 w 9144000"/>
                <a:gd name="connsiteY0" fmla="*/ 0 h 3140075"/>
                <a:gd name="connsiteX1" fmla="*/ 9144000 w 9144000"/>
                <a:gd name="connsiteY1" fmla="*/ 1358900 h 3140075"/>
                <a:gd name="connsiteX2" fmla="*/ 9144000 w 9144000"/>
                <a:gd name="connsiteY2" fmla="*/ 3140075 h 3140075"/>
                <a:gd name="connsiteX3" fmla="*/ 0 w 9144000"/>
                <a:gd name="connsiteY3" fmla="*/ 3140075 h 3140075"/>
                <a:gd name="connsiteX4" fmla="*/ 0 w 9144000"/>
                <a:gd name="connsiteY4" fmla="*/ 0 h 3140075"/>
                <a:gd name="connsiteX0" fmla="*/ 0 w 9144000"/>
                <a:gd name="connsiteY0" fmla="*/ 0 h 3140075"/>
                <a:gd name="connsiteX1" fmla="*/ 9136380 w 9144000"/>
                <a:gd name="connsiteY1" fmla="*/ 1640840 h 3140075"/>
                <a:gd name="connsiteX2" fmla="*/ 9144000 w 9144000"/>
                <a:gd name="connsiteY2" fmla="*/ 3140075 h 3140075"/>
                <a:gd name="connsiteX3" fmla="*/ 0 w 9144000"/>
                <a:gd name="connsiteY3" fmla="*/ 3140075 h 3140075"/>
                <a:gd name="connsiteX4" fmla="*/ 0 w 9144000"/>
                <a:gd name="connsiteY4" fmla="*/ 0 h 3140075"/>
                <a:gd name="connsiteX0" fmla="*/ 0 w 9145905"/>
                <a:gd name="connsiteY0" fmla="*/ 0 h 3140075"/>
                <a:gd name="connsiteX1" fmla="*/ 9145905 w 9145905"/>
                <a:gd name="connsiteY1" fmla="*/ 2046390 h 3140075"/>
                <a:gd name="connsiteX2" fmla="*/ 9144000 w 9145905"/>
                <a:gd name="connsiteY2" fmla="*/ 3140075 h 3140075"/>
                <a:gd name="connsiteX3" fmla="*/ 0 w 9145905"/>
                <a:gd name="connsiteY3" fmla="*/ 3140075 h 3140075"/>
                <a:gd name="connsiteX4" fmla="*/ 0 w 9145905"/>
                <a:gd name="connsiteY4" fmla="*/ 0 h 3140075"/>
                <a:gd name="connsiteX0" fmla="*/ 0 w 9155430"/>
                <a:gd name="connsiteY0" fmla="*/ 0 h 2768328"/>
                <a:gd name="connsiteX1" fmla="*/ 9155430 w 9155430"/>
                <a:gd name="connsiteY1" fmla="*/ 1674643 h 2768328"/>
                <a:gd name="connsiteX2" fmla="*/ 9153525 w 9155430"/>
                <a:gd name="connsiteY2" fmla="*/ 2768328 h 2768328"/>
                <a:gd name="connsiteX3" fmla="*/ 9525 w 9155430"/>
                <a:gd name="connsiteY3" fmla="*/ 2768328 h 2768328"/>
                <a:gd name="connsiteX4" fmla="*/ 0 w 9155430"/>
                <a:gd name="connsiteY4" fmla="*/ 0 h 2768328"/>
                <a:gd name="connsiteX0" fmla="*/ 0 w 9155430"/>
                <a:gd name="connsiteY0" fmla="*/ 80585 h 2848913"/>
                <a:gd name="connsiteX1" fmla="*/ 9155430 w 9155430"/>
                <a:gd name="connsiteY1" fmla="*/ 1755228 h 2848913"/>
                <a:gd name="connsiteX2" fmla="*/ 9153525 w 9155430"/>
                <a:gd name="connsiteY2" fmla="*/ 2848913 h 2848913"/>
                <a:gd name="connsiteX3" fmla="*/ 9525 w 9155430"/>
                <a:gd name="connsiteY3" fmla="*/ 2848913 h 2848913"/>
                <a:gd name="connsiteX4" fmla="*/ 0 w 9155430"/>
                <a:gd name="connsiteY4" fmla="*/ 80585 h 2848913"/>
                <a:gd name="connsiteX0" fmla="*/ 0 w 9155430"/>
                <a:gd name="connsiteY0" fmla="*/ 73987 h 2842315"/>
                <a:gd name="connsiteX1" fmla="*/ 9155430 w 9155430"/>
                <a:gd name="connsiteY1" fmla="*/ 1748630 h 2842315"/>
                <a:gd name="connsiteX2" fmla="*/ 9153525 w 9155430"/>
                <a:gd name="connsiteY2" fmla="*/ 2842315 h 2842315"/>
                <a:gd name="connsiteX3" fmla="*/ 9525 w 9155430"/>
                <a:gd name="connsiteY3" fmla="*/ 2842315 h 2842315"/>
                <a:gd name="connsiteX4" fmla="*/ 0 w 9155430"/>
                <a:gd name="connsiteY4" fmla="*/ 73987 h 2842315"/>
                <a:gd name="connsiteX0" fmla="*/ 0 w 9155430"/>
                <a:gd name="connsiteY0" fmla="*/ 94225 h 2385524"/>
                <a:gd name="connsiteX1" fmla="*/ 9155430 w 9155430"/>
                <a:gd name="connsiteY1" fmla="*/ 1291839 h 2385524"/>
                <a:gd name="connsiteX2" fmla="*/ 9153525 w 9155430"/>
                <a:gd name="connsiteY2" fmla="*/ 2385524 h 2385524"/>
                <a:gd name="connsiteX3" fmla="*/ 9525 w 9155430"/>
                <a:gd name="connsiteY3" fmla="*/ 2385524 h 2385524"/>
                <a:gd name="connsiteX4" fmla="*/ 0 w 9155430"/>
                <a:gd name="connsiteY4" fmla="*/ 94225 h 2385524"/>
                <a:gd name="connsiteX0" fmla="*/ 0 w 9155430"/>
                <a:gd name="connsiteY0" fmla="*/ 102559 h 2251586"/>
                <a:gd name="connsiteX1" fmla="*/ 9155430 w 9155430"/>
                <a:gd name="connsiteY1" fmla="*/ 1157901 h 2251586"/>
                <a:gd name="connsiteX2" fmla="*/ 9153525 w 9155430"/>
                <a:gd name="connsiteY2" fmla="*/ 2251586 h 2251586"/>
                <a:gd name="connsiteX3" fmla="*/ 9525 w 9155430"/>
                <a:gd name="connsiteY3" fmla="*/ 2251586 h 2251586"/>
                <a:gd name="connsiteX4" fmla="*/ 0 w 9155430"/>
                <a:gd name="connsiteY4" fmla="*/ 102559 h 2251586"/>
                <a:gd name="connsiteX0" fmla="*/ 0 w 9155430"/>
                <a:gd name="connsiteY0" fmla="*/ 0 h 2149027"/>
                <a:gd name="connsiteX1" fmla="*/ 9155430 w 9155430"/>
                <a:gd name="connsiteY1" fmla="*/ 1055342 h 2149027"/>
                <a:gd name="connsiteX2" fmla="*/ 9153525 w 9155430"/>
                <a:gd name="connsiteY2" fmla="*/ 2149027 h 2149027"/>
                <a:gd name="connsiteX3" fmla="*/ 9525 w 9155430"/>
                <a:gd name="connsiteY3" fmla="*/ 2149027 h 2149027"/>
                <a:gd name="connsiteX4" fmla="*/ 0 w 9155430"/>
                <a:gd name="connsiteY4" fmla="*/ 0 h 2149027"/>
                <a:gd name="connsiteX0" fmla="*/ 0 w 9155430"/>
                <a:gd name="connsiteY0" fmla="*/ 3436 h 2152463"/>
                <a:gd name="connsiteX1" fmla="*/ 9155430 w 9155430"/>
                <a:gd name="connsiteY1" fmla="*/ 1058778 h 2152463"/>
                <a:gd name="connsiteX2" fmla="*/ 9153525 w 9155430"/>
                <a:gd name="connsiteY2" fmla="*/ 2152463 h 2152463"/>
                <a:gd name="connsiteX3" fmla="*/ 9525 w 9155430"/>
                <a:gd name="connsiteY3" fmla="*/ 2152463 h 2152463"/>
                <a:gd name="connsiteX4" fmla="*/ 0 w 9155430"/>
                <a:gd name="connsiteY4" fmla="*/ 3436 h 2152463"/>
                <a:gd name="connsiteX0" fmla="*/ 0 w 9155430"/>
                <a:gd name="connsiteY0" fmla="*/ 2756 h 2151783"/>
                <a:gd name="connsiteX1" fmla="*/ 9155430 w 9155430"/>
                <a:gd name="connsiteY1" fmla="*/ 1058098 h 2151783"/>
                <a:gd name="connsiteX2" fmla="*/ 9153525 w 9155430"/>
                <a:gd name="connsiteY2" fmla="*/ 2151783 h 2151783"/>
                <a:gd name="connsiteX3" fmla="*/ 9525 w 9155430"/>
                <a:gd name="connsiteY3" fmla="*/ 2151783 h 2151783"/>
                <a:gd name="connsiteX4" fmla="*/ 0 w 9155430"/>
                <a:gd name="connsiteY4" fmla="*/ 2756 h 2151783"/>
                <a:gd name="connsiteX0" fmla="*/ 0 w 9155430"/>
                <a:gd name="connsiteY0" fmla="*/ 3881 h 1826520"/>
                <a:gd name="connsiteX1" fmla="*/ 9155430 w 9155430"/>
                <a:gd name="connsiteY1" fmla="*/ 732835 h 1826520"/>
                <a:gd name="connsiteX2" fmla="*/ 9153525 w 9155430"/>
                <a:gd name="connsiteY2" fmla="*/ 1826520 h 1826520"/>
                <a:gd name="connsiteX3" fmla="*/ 9525 w 9155430"/>
                <a:gd name="connsiteY3" fmla="*/ 1826520 h 1826520"/>
                <a:gd name="connsiteX4" fmla="*/ 0 w 9155430"/>
                <a:gd name="connsiteY4" fmla="*/ 3881 h 1826520"/>
                <a:gd name="connsiteX0" fmla="*/ 0 w 9155430"/>
                <a:gd name="connsiteY0" fmla="*/ 44037 h 1866676"/>
                <a:gd name="connsiteX1" fmla="*/ 9155430 w 9155430"/>
                <a:gd name="connsiteY1" fmla="*/ 772991 h 1866676"/>
                <a:gd name="connsiteX2" fmla="*/ 9153525 w 9155430"/>
                <a:gd name="connsiteY2" fmla="*/ 1866676 h 1866676"/>
                <a:gd name="connsiteX3" fmla="*/ 9525 w 9155430"/>
                <a:gd name="connsiteY3" fmla="*/ 1866676 h 1866676"/>
                <a:gd name="connsiteX4" fmla="*/ 0 w 9155430"/>
                <a:gd name="connsiteY4" fmla="*/ 44037 h 1866676"/>
                <a:gd name="connsiteX0" fmla="*/ 0 w 9155430"/>
                <a:gd name="connsiteY0" fmla="*/ 225284 h 2047923"/>
                <a:gd name="connsiteX1" fmla="*/ 9155430 w 9155430"/>
                <a:gd name="connsiteY1" fmla="*/ 954238 h 2047923"/>
                <a:gd name="connsiteX2" fmla="*/ 9153525 w 9155430"/>
                <a:gd name="connsiteY2" fmla="*/ 2047923 h 2047923"/>
                <a:gd name="connsiteX3" fmla="*/ 9525 w 9155430"/>
                <a:gd name="connsiteY3" fmla="*/ 2047923 h 2047923"/>
                <a:gd name="connsiteX4" fmla="*/ 0 w 9155430"/>
                <a:gd name="connsiteY4" fmla="*/ 225284 h 2047923"/>
                <a:gd name="connsiteX0" fmla="*/ 0 w 9155430"/>
                <a:gd name="connsiteY0" fmla="*/ 257218 h 2079857"/>
                <a:gd name="connsiteX1" fmla="*/ 9155430 w 9155430"/>
                <a:gd name="connsiteY1" fmla="*/ 986172 h 2079857"/>
                <a:gd name="connsiteX2" fmla="*/ 9153525 w 9155430"/>
                <a:gd name="connsiteY2" fmla="*/ 2079857 h 2079857"/>
                <a:gd name="connsiteX3" fmla="*/ 9525 w 9155430"/>
                <a:gd name="connsiteY3" fmla="*/ 2079857 h 2079857"/>
                <a:gd name="connsiteX4" fmla="*/ 0 w 9155430"/>
                <a:gd name="connsiteY4" fmla="*/ 257218 h 2079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55430" h="2079857">
                  <a:moveTo>
                    <a:pt x="0" y="257218"/>
                  </a:moveTo>
                  <a:cubicBezTo>
                    <a:pt x="2171564" y="-74906"/>
                    <a:pt x="6010777" y="-297977"/>
                    <a:pt x="9155430" y="986172"/>
                  </a:cubicBezTo>
                  <a:lnTo>
                    <a:pt x="9153525" y="2079857"/>
                  </a:lnTo>
                  <a:lnTo>
                    <a:pt x="9525" y="2079857"/>
                  </a:lnTo>
                  <a:lnTo>
                    <a:pt x="0" y="257218"/>
                  </a:lnTo>
                  <a:close/>
                </a:path>
              </a:pathLst>
            </a:custGeom>
            <a:solidFill>
              <a:srgbClr val="008000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rgbClr val="FFFFFF"/>
                </a:solidFill>
                <a:latin typeface="Arial"/>
                <a:ea typeface="宋体"/>
              </a:endParaRPr>
            </a:p>
          </p:txBody>
        </p:sp>
        <p:sp>
          <p:nvSpPr>
            <p:cNvPr id="41" name="矩形 22"/>
            <p:cNvSpPr/>
            <p:nvPr/>
          </p:nvSpPr>
          <p:spPr>
            <a:xfrm>
              <a:off x="5796136" y="4966274"/>
              <a:ext cx="9177338" cy="2390497"/>
            </a:xfrm>
            <a:custGeom>
              <a:avLst/>
              <a:gdLst>
                <a:gd name="connsiteX0" fmla="*/ 0 w 9144000"/>
                <a:gd name="connsiteY0" fmla="*/ 0 h 1781175"/>
                <a:gd name="connsiteX1" fmla="*/ 9144000 w 9144000"/>
                <a:gd name="connsiteY1" fmla="*/ 0 h 1781175"/>
                <a:gd name="connsiteX2" fmla="*/ 9144000 w 9144000"/>
                <a:gd name="connsiteY2" fmla="*/ 1781175 h 1781175"/>
                <a:gd name="connsiteX3" fmla="*/ 0 w 9144000"/>
                <a:gd name="connsiteY3" fmla="*/ 1781175 h 1781175"/>
                <a:gd name="connsiteX4" fmla="*/ 0 w 9144000"/>
                <a:gd name="connsiteY4" fmla="*/ 0 h 1781175"/>
                <a:gd name="connsiteX0" fmla="*/ 0 w 9144000"/>
                <a:gd name="connsiteY0" fmla="*/ 0 h 3140075"/>
                <a:gd name="connsiteX1" fmla="*/ 9144000 w 9144000"/>
                <a:gd name="connsiteY1" fmla="*/ 1358900 h 3140075"/>
                <a:gd name="connsiteX2" fmla="*/ 9144000 w 9144000"/>
                <a:gd name="connsiteY2" fmla="*/ 3140075 h 3140075"/>
                <a:gd name="connsiteX3" fmla="*/ 0 w 9144000"/>
                <a:gd name="connsiteY3" fmla="*/ 3140075 h 3140075"/>
                <a:gd name="connsiteX4" fmla="*/ 0 w 9144000"/>
                <a:gd name="connsiteY4" fmla="*/ 0 h 3140075"/>
                <a:gd name="connsiteX0" fmla="*/ 0 w 9144000"/>
                <a:gd name="connsiteY0" fmla="*/ 0 h 3140075"/>
                <a:gd name="connsiteX1" fmla="*/ 9144000 w 9144000"/>
                <a:gd name="connsiteY1" fmla="*/ 1358900 h 3140075"/>
                <a:gd name="connsiteX2" fmla="*/ 9144000 w 9144000"/>
                <a:gd name="connsiteY2" fmla="*/ 3140075 h 3140075"/>
                <a:gd name="connsiteX3" fmla="*/ 0 w 9144000"/>
                <a:gd name="connsiteY3" fmla="*/ 3140075 h 3140075"/>
                <a:gd name="connsiteX4" fmla="*/ 0 w 9144000"/>
                <a:gd name="connsiteY4" fmla="*/ 0 h 3140075"/>
                <a:gd name="connsiteX0" fmla="*/ 0 w 9144000"/>
                <a:gd name="connsiteY0" fmla="*/ 0 h 3140075"/>
                <a:gd name="connsiteX1" fmla="*/ 9136380 w 9144000"/>
                <a:gd name="connsiteY1" fmla="*/ 1640840 h 3140075"/>
                <a:gd name="connsiteX2" fmla="*/ 9144000 w 9144000"/>
                <a:gd name="connsiteY2" fmla="*/ 3140075 h 3140075"/>
                <a:gd name="connsiteX3" fmla="*/ 0 w 9144000"/>
                <a:gd name="connsiteY3" fmla="*/ 3140075 h 3140075"/>
                <a:gd name="connsiteX4" fmla="*/ 0 w 9144000"/>
                <a:gd name="connsiteY4" fmla="*/ 0 h 3140075"/>
                <a:gd name="connsiteX0" fmla="*/ 0 w 9145905"/>
                <a:gd name="connsiteY0" fmla="*/ 0 h 3140075"/>
                <a:gd name="connsiteX1" fmla="*/ 9145905 w 9145905"/>
                <a:gd name="connsiteY1" fmla="*/ 2046390 h 3140075"/>
                <a:gd name="connsiteX2" fmla="*/ 9144000 w 9145905"/>
                <a:gd name="connsiteY2" fmla="*/ 3140075 h 3140075"/>
                <a:gd name="connsiteX3" fmla="*/ 0 w 9145905"/>
                <a:gd name="connsiteY3" fmla="*/ 3140075 h 3140075"/>
                <a:gd name="connsiteX4" fmla="*/ 0 w 9145905"/>
                <a:gd name="connsiteY4" fmla="*/ 0 h 3140075"/>
                <a:gd name="connsiteX0" fmla="*/ 0 w 9155430"/>
                <a:gd name="connsiteY0" fmla="*/ 0 h 2768328"/>
                <a:gd name="connsiteX1" fmla="*/ 9155430 w 9155430"/>
                <a:gd name="connsiteY1" fmla="*/ 1674643 h 2768328"/>
                <a:gd name="connsiteX2" fmla="*/ 9153525 w 9155430"/>
                <a:gd name="connsiteY2" fmla="*/ 2768328 h 2768328"/>
                <a:gd name="connsiteX3" fmla="*/ 9525 w 9155430"/>
                <a:gd name="connsiteY3" fmla="*/ 2768328 h 2768328"/>
                <a:gd name="connsiteX4" fmla="*/ 0 w 9155430"/>
                <a:gd name="connsiteY4" fmla="*/ 0 h 2768328"/>
                <a:gd name="connsiteX0" fmla="*/ 0 w 9155430"/>
                <a:gd name="connsiteY0" fmla="*/ 80585 h 2848913"/>
                <a:gd name="connsiteX1" fmla="*/ 9155430 w 9155430"/>
                <a:gd name="connsiteY1" fmla="*/ 1755228 h 2848913"/>
                <a:gd name="connsiteX2" fmla="*/ 9153525 w 9155430"/>
                <a:gd name="connsiteY2" fmla="*/ 2848913 h 2848913"/>
                <a:gd name="connsiteX3" fmla="*/ 9525 w 9155430"/>
                <a:gd name="connsiteY3" fmla="*/ 2848913 h 2848913"/>
                <a:gd name="connsiteX4" fmla="*/ 0 w 9155430"/>
                <a:gd name="connsiteY4" fmla="*/ 80585 h 2848913"/>
                <a:gd name="connsiteX0" fmla="*/ 0 w 9155430"/>
                <a:gd name="connsiteY0" fmla="*/ 73987 h 2842315"/>
                <a:gd name="connsiteX1" fmla="*/ 9155430 w 9155430"/>
                <a:gd name="connsiteY1" fmla="*/ 1748630 h 2842315"/>
                <a:gd name="connsiteX2" fmla="*/ 9153525 w 9155430"/>
                <a:gd name="connsiteY2" fmla="*/ 2842315 h 2842315"/>
                <a:gd name="connsiteX3" fmla="*/ 9525 w 9155430"/>
                <a:gd name="connsiteY3" fmla="*/ 2842315 h 2842315"/>
                <a:gd name="connsiteX4" fmla="*/ 0 w 9155430"/>
                <a:gd name="connsiteY4" fmla="*/ 73987 h 2842315"/>
                <a:gd name="connsiteX0" fmla="*/ 0 w 9155430"/>
                <a:gd name="connsiteY0" fmla="*/ 94225 h 2385524"/>
                <a:gd name="connsiteX1" fmla="*/ 9155430 w 9155430"/>
                <a:gd name="connsiteY1" fmla="*/ 1291839 h 2385524"/>
                <a:gd name="connsiteX2" fmla="*/ 9153525 w 9155430"/>
                <a:gd name="connsiteY2" fmla="*/ 2385524 h 2385524"/>
                <a:gd name="connsiteX3" fmla="*/ 9525 w 9155430"/>
                <a:gd name="connsiteY3" fmla="*/ 2385524 h 2385524"/>
                <a:gd name="connsiteX4" fmla="*/ 0 w 9155430"/>
                <a:gd name="connsiteY4" fmla="*/ 94225 h 2385524"/>
                <a:gd name="connsiteX0" fmla="*/ 0 w 9155430"/>
                <a:gd name="connsiteY0" fmla="*/ 102559 h 2251586"/>
                <a:gd name="connsiteX1" fmla="*/ 9155430 w 9155430"/>
                <a:gd name="connsiteY1" fmla="*/ 1157901 h 2251586"/>
                <a:gd name="connsiteX2" fmla="*/ 9153525 w 9155430"/>
                <a:gd name="connsiteY2" fmla="*/ 2251586 h 2251586"/>
                <a:gd name="connsiteX3" fmla="*/ 9525 w 9155430"/>
                <a:gd name="connsiteY3" fmla="*/ 2251586 h 2251586"/>
                <a:gd name="connsiteX4" fmla="*/ 0 w 9155430"/>
                <a:gd name="connsiteY4" fmla="*/ 102559 h 2251586"/>
                <a:gd name="connsiteX0" fmla="*/ 0 w 9155430"/>
                <a:gd name="connsiteY0" fmla="*/ 0 h 2149027"/>
                <a:gd name="connsiteX1" fmla="*/ 9155430 w 9155430"/>
                <a:gd name="connsiteY1" fmla="*/ 1055342 h 2149027"/>
                <a:gd name="connsiteX2" fmla="*/ 9153525 w 9155430"/>
                <a:gd name="connsiteY2" fmla="*/ 2149027 h 2149027"/>
                <a:gd name="connsiteX3" fmla="*/ 9525 w 9155430"/>
                <a:gd name="connsiteY3" fmla="*/ 2149027 h 2149027"/>
                <a:gd name="connsiteX4" fmla="*/ 0 w 9155430"/>
                <a:gd name="connsiteY4" fmla="*/ 0 h 2149027"/>
                <a:gd name="connsiteX0" fmla="*/ 0 w 9155430"/>
                <a:gd name="connsiteY0" fmla="*/ 3436 h 2152463"/>
                <a:gd name="connsiteX1" fmla="*/ 9155430 w 9155430"/>
                <a:gd name="connsiteY1" fmla="*/ 1058778 h 2152463"/>
                <a:gd name="connsiteX2" fmla="*/ 9153525 w 9155430"/>
                <a:gd name="connsiteY2" fmla="*/ 2152463 h 2152463"/>
                <a:gd name="connsiteX3" fmla="*/ 9525 w 9155430"/>
                <a:gd name="connsiteY3" fmla="*/ 2152463 h 2152463"/>
                <a:gd name="connsiteX4" fmla="*/ 0 w 9155430"/>
                <a:gd name="connsiteY4" fmla="*/ 3436 h 2152463"/>
                <a:gd name="connsiteX0" fmla="*/ 0 w 9155430"/>
                <a:gd name="connsiteY0" fmla="*/ 2756 h 2151783"/>
                <a:gd name="connsiteX1" fmla="*/ 9155430 w 9155430"/>
                <a:gd name="connsiteY1" fmla="*/ 1058098 h 2151783"/>
                <a:gd name="connsiteX2" fmla="*/ 9153525 w 9155430"/>
                <a:gd name="connsiteY2" fmla="*/ 2151783 h 2151783"/>
                <a:gd name="connsiteX3" fmla="*/ 9525 w 9155430"/>
                <a:gd name="connsiteY3" fmla="*/ 2151783 h 2151783"/>
                <a:gd name="connsiteX4" fmla="*/ 0 w 9155430"/>
                <a:gd name="connsiteY4" fmla="*/ 2756 h 2151783"/>
                <a:gd name="connsiteX0" fmla="*/ 0 w 9155430"/>
                <a:gd name="connsiteY0" fmla="*/ 3881 h 1826520"/>
                <a:gd name="connsiteX1" fmla="*/ 9155430 w 9155430"/>
                <a:gd name="connsiteY1" fmla="*/ 732835 h 1826520"/>
                <a:gd name="connsiteX2" fmla="*/ 9153525 w 9155430"/>
                <a:gd name="connsiteY2" fmla="*/ 1826520 h 1826520"/>
                <a:gd name="connsiteX3" fmla="*/ 9525 w 9155430"/>
                <a:gd name="connsiteY3" fmla="*/ 1826520 h 1826520"/>
                <a:gd name="connsiteX4" fmla="*/ 0 w 9155430"/>
                <a:gd name="connsiteY4" fmla="*/ 3881 h 1826520"/>
                <a:gd name="connsiteX0" fmla="*/ 0 w 9155430"/>
                <a:gd name="connsiteY0" fmla="*/ 44037 h 1866676"/>
                <a:gd name="connsiteX1" fmla="*/ 9155430 w 9155430"/>
                <a:gd name="connsiteY1" fmla="*/ 772991 h 1866676"/>
                <a:gd name="connsiteX2" fmla="*/ 9153525 w 9155430"/>
                <a:gd name="connsiteY2" fmla="*/ 1866676 h 1866676"/>
                <a:gd name="connsiteX3" fmla="*/ 9525 w 9155430"/>
                <a:gd name="connsiteY3" fmla="*/ 1866676 h 1866676"/>
                <a:gd name="connsiteX4" fmla="*/ 0 w 9155430"/>
                <a:gd name="connsiteY4" fmla="*/ 44037 h 1866676"/>
                <a:gd name="connsiteX0" fmla="*/ 0 w 9155430"/>
                <a:gd name="connsiteY0" fmla="*/ 225284 h 2047923"/>
                <a:gd name="connsiteX1" fmla="*/ 9155430 w 9155430"/>
                <a:gd name="connsiteY1" fmla="*/ 954238 h 2047923"/>
                <a:gd name="connsiteX2" fmla="*/ 9153525 w 9155430"/>
                <a:gd name="connsiteY2" fmla="*/ 2047923 h 2047923"/>
                <a:gd name="connsiteX3" fmla="*/ 9525 w 9155430"/>
                <a:gd name="connsiteY3" fmla="*/ 2047923 h 2047923"/>
                <a:gd name="connsiteX4" fmla="*/ 0 w 9155430"/>
                <a:gd name="connsiteY4" fmla="*/ 225284 h 2047923"/>
                <a:gd name="connsiteX0" fmla="*/ 0 w 9155430"/>
                <a:gd name="connsiteY0" fmla="*/ 257218 h 2079857"/>
                <a:gd name="connsiteX1" fmla="*/ 9155430 w 9155430"/>
                <a:gd name="connsiteY1" fmla="*/ 986172 h 2079857"/>
                <a:gd name="connsiteX2" fmla="*/ 9153525 w 9155430"/>
                <a:gd name="connsiteY2" fmla="*/ 2079857 h 2079857"/>
                <a:gd name="connsiteX3" fmla="*/ 9525 w 9155430"/>
                <a:gd name="connsiteY3" fmla="*/ 2079857 h 2079857"/>
                <a:gd name="connsiteX4" fmla="*/ 0 w 9155430"/>
                <a:gd name="connsiteY4" fmla="*/ 257218 h 2079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55430" h="2079857">
                  <a:moveTo>
                    <a:pt x="0" y="257218"/>
                  </a:moveTo>
                  <a:cubicBezTo>
                    <a:pt x="2171564" y="-74906"/>
                    <a:pt x="6010777" y="-297977"/>
                    <a:pt x="9155430" y="986172"/>
                  </a:cubicBezTo>
                  <a:lnTo>
                    <a:pt x="9153525" y="2079857"/>
                  </a:lnTo>
                  <a:lnTo>
                    <a:pt x="9525" y="2079857"/>
                  </a:lnTo>
                  <a:lnTo>
                    <a:pt x="0" y="257218"/>
                  </a:lnTo>
                  <a:close/>
                </a:path>
              </a:pathLst>
            </a:custGeom>
            <a:solidFill>
              <a:srgbClr val="99CC00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rgbClr val="FFFFFF"/>
                </a:solidFill>
                <a:latin typeface="Arial"/>
                <a:ea typeface="宋体"/>
              </a:endParaRPr>
            </a:p>
          </p:txBody>
        </p:sp>
        <p:sp>
          <p:nvSpPr>
            <p:cNvPr id="42" name="矩形 22"/>
            <p:cNvSpPr/>
            <p:nvPr/>
          </p:nvSpPr>
          <p:spPr>
            <a:xfrm>
              <a:off x="5796136" y="5121705"/>
              <a:ext cx="9177338" cy="2263983"/>
            </a:xfrm>
            <a:custGeom>
              <a:avLst/>
              <a:gdLst>
                <a:gd name="connsiteX0" fmla="*/ 0 w 9144000"/>
                <a:gd name="connsiteY0" fmla="*/ 0 h 1781175"/>
                <a:gd name="connsiteX1" fmla="*/ 9144000 w 9144000"/>
                <a:gd name="connsiteY1" fmla="*/ 0 h 1781175"/>
                <a:gd name="connsiteX2" fmla="*/ 9144000 w 9144000"/>
                <a:gd name="connsiteY2" fmla="*/ 1781175 h 1781175"/>
                <a:gd name="connsiteX3" fmla="*/ 0 w 9144000"/>
                <a:gd name="connsiteY3" fmla="*/ 1781175 h 1781175"/>
                <a:gd name="connsiteX4" fmla="*/ 0 w 9144000"/>
                <a:gd name="connsiteY4" fmla="*/ 0 h 1781175"/>
                <a:gd name="connsiteX0" fmla="*/ 0 w 9144000"/>
                <a:gd name="connsiteY0" fmla="*/ 0 h 3140075"/>
                <a:gd name="connsiteX1" fmla="*/ 9144000 w 9144000"/>
                <a:gd name="connsiteY1" fmla="*/ 1358900 h 3140075"/>
                <a:gd name="connsiteX2" fmla="*/ 9144000 w 9144000"/>
                <a:gd name="connsiteY2" fmla="*/ 3140075 h 3140075"/>
                <a:gd name="connsiteX3" fmla="*/ 0 w 9144000"/>
                <a:gd name="connsiteY3" fmla="*/ 3140075 h 3140075"/>
                <a:gd name="connsiteX4" fmla="*/ 0 w 9144000"/>
                <a:gd name="connsiteY4" fmla="*/ 0 h 3140075"/>
                <a:gd name="connsiteX0" fmla="*/ 0 w 9144000"/>
                <a:gd name="connsiteY0" fmla="*/ 0 h 3140075"/>
                <a:gd name="connsiteX1" fmla="*/ 9144000 w 9144000"/>
                <a:gd name="connsiteY1" fmla="*/ 1358900 h 3140075"/>
                <a:gd name="connsiteX2" fmla="*/ 9144000 w 9144000"/>
                <a:gd name="connsiteY2" fmla="*/ 3140075 h 3140075"/>
                <a:gd name="connsiteX3" fmla="*/ 0 w 9144000"/>
                <a:gd name="connsiteY3" fmla="*/ 3140075 h 3140075"/>
                <a:gd name="connsiteX4" fmla="*/ 0 w 9144000"/>
                <a:gd name="connsiteY4" fmla="*/ 0 h 3140075"/>
                <a:gd name="connsiteX0" fmla="*/ 0 w 9144000"/>
                <a:gd name="connsiteY0" fmla="*/ 0 h 3140075"/>
                <a:gd name="connsiteX1" fmla="*/ 9136380 w 9144000"/>
                <a:gd name="connsiteY1" fmla="*/ 1640840 h 3140075"/>
                <a:gd name="connsiteX2" fmla="*/ 9144000 w 9144000"/>
                <a:gd name="connsiteY2" fmla="*/ 3140075 h 3140075"/>
                <a:gd name="connsiteX3" fmla="*/ 0 w 9144000"/>
                <a:gd name="connsiteY3" fmla="*/ 3140075 h 3140075"/>
                <a:gd name="connsiteX4" fmla="*/ 0 w 9144000"/>
                <a:gd name="connsiteY4" fmla="*/ 0 h 3140075"/>
                <a:gd name="connsiteX0" fmla="*/ 0 w 9145905"/>
                <a:gd name="connsiteY0" fmla="*/ 0 h 3140075"/>
                <a:gd name="connsiteX1" fmla="*/ 9145905 w 9145905"/>
                <a:gd name="connsiteY1" fmla="*/ 2046390 h 3140075"/>
                <a:gd name="connsiteX2" fmla="*/ 9144000 w 9145905"/>
                <a:gd name="connsiteY2" fmla="*/ 3140075 h 3140075"/>
                <a:gd name="connsiteX3" fmla="*/ 0 w 9145905"/>
                <a:gd name="connsiteY3" fmla="*/ 3140075 h 3140075"/>
                <a:gd name="connsiteX4" fmla="*/ 0 w 9145905"/>
                <a:gd name="connsiteY4" fmla="*/ 0 h 3140075"/>
                <a:gd name="connsiteX0" fmla="*/ 0 w 9155430"/>
                <a:gd name="connsiteY0" fmla="*/ 0 h 2768328"/>
                <a:gd name="connsiteX1" fmla="*/ 9155430 w 9155430"/>
                <a:gd name="connsiteY1" fmla="*/ 1674643 h 2768328"/>
                <a:gd name="connsiteX2" fmla="*/ 9153525 w 9155430"/>
                <a:gd name="connsiteY2" fmla="*/ 2768328 h 2768328"/>
                <a:gd name="connsiteX3" fmla="*/ 9525 w 9155430"/>
                <a:gd name="connsiteY3" fmla="*/ 2768328 h 2768328"/>
                <a:gd name="connsiteX4" fmla="*/ 0 w 9155430"/>
                <a:gd name="connsiteY4" fmla="*/ 0 h 2768328"/>
                <a:gd name="connsiteX0" fmla="*/ 0 w 9155430"/>
                <a:gd name="connsiteY0" fmla="*/ 80585 h 2848913"/>
                <a:gd name="connsiteX1" fmla="*/ 9155430 w 9155430"/>
                <a:gd name="connsiteY1" fmla="*/ 1755228 h 2848913"/>
                <a:gd name="connsiteX2" fmla="*/ 9153525 w 9155430"/>
                <a:gd name="connsiteY2" fmla="*/ 2848913 h 2848913"/>
                <a:gd name="connsiteX3" fmla="*/ 9525 w 9155430"/>
                <a:gd name="connsiteY3" fmla="*/ 2848913 h 2848913"/>
                <a:gd name="connsiteX4" fmla="*/ 0 w 9155430"/>
                <a:gd name="connsiteY4" fmla="*/ 80585 h 2848913"/>
                <a:gd name="connsiteX0" fmla="*/ 0 w 9155430"/>
                <a:gd name="connsiteY0" fmla="*/ 73987 h 2842315"/>
                <a:gd name="connsiteX1" fmla="*/ 9155430 w 9155430"/>
                <a:gd name="connsiteY1" fmla="*/ 1748630 h 2842315"/>
                <a:gd name="connsiteX2" fmla="*/ 9153525 w 9155430"/>
                <a:gd name="connsiteY2" fmla="*/ 2842315 h 2842315"/>
                <a:gd name="connsiteX3" fmla="*/ 9525 w 9155430"/>
                <a:gd name="connsiteY3" fmla="*/ 2842315 h 2842315"/>
                <a:gd name="connsiteX4" fmla="*/ 0 w 9155430"/>
                <a:gd name="connsiteY4" fmla="*/ 73987 h 2842315"/>
                <a:gd name="connsiteX0" fmla="*/ 0 w 9155430"/>
                <a:gd name="connsiteY0" fmla="*/ 94225 h 2385524"/>
                <a:gd name="connsiteX1" fmla="*/ 9155430 w 9155430"/>
                <a:gd name="connsiteY1" fmla="*/ 1291839 h 2385524"/>
                <a:gd name="connsiteX2" fmla="*/ 9153525 w 9155430"/>
                <a:gd name="connsiteY2" fmla="*/ 2385524 h 2385524"/>
                <a:gd name="connsiteX3" fmla="*/ 9525 w 9155430"/>
                <a:gd name="connsiteY3" fmla="*/ 2385524 h 2385524"/>
                <a:gd name="connsiteX4" fmla="*/ 0 w 9155430"/>
                <a:gd name="connsiteY4" fmla="*/ 94225 h 2385524"/>
                <a:gd name="connsiteX0" fmla="*/ 0 w 9155430"/>
                <a:gd name="connsiteY0" fmla="*/ 102559 h 2251586"/>
                <a:gd name="connsiteX1" fmla="*/ 9155430 w 9155430"/>
                <a:gd name="connsiteY1" fmla="*/ 1157901 h 2251586"/>
                <a:gd name="connsiteX2" fmla="*/ 9153525 w 9155430"/>
                <a:gd name="connsiteY2" fmla="*/ 2251586 h 2251586"/>
                <a:gd name="connsiteX3" fmla="*/ 9525 w 9155430"/>
                <a:gd name="connsiteY3" fmla="*/ 2251586 h 2251586"/>
                <a:gd name="connsiteX4" fmla="*/ 0 w 9155430"/>
                <a:gd name="connsiteY4" fmla="*/ 102559 h 2251586"/>
                <a:gd name="connsiteX0" fmla="*/ 0 w 9155430"/>
                <a:gd name="connsiteY0" fmla="*/ 0 h 2149027"/>
                <a:gd name="connsiteX1" fmla="*/ 9155430 w 9155430"/>
                <a:gd name="connsiteY1" fmla="*/ 1055342 h 2149027"/>
                <a:gd name="connsiteX2" fmla="*/ 9153525 w 9155430"/>
                <a:gd name="connsiteY2" fmla="*/ 2149027 h 2149027"/>
                <a:gd name="connsiteX3" fmla="*/ 9525 w 9155430"/>
                <a:gd name="connsiteY3" fmla="*/ 2149027 h 2149027"/>
                <a:gd name="connsiteX4" fmla="*/ 0 w 9155430"/>
                <a:gd name="connsiteY4" fmla="*/ 0 h 2149027"/>
                <a:gd name="connsiteX0" fmla="*/ 0 w 9155430"/>
                <a:gd name="connsiteY0" fmla="*/ 3436 h 2152463"/>
                <a:gd name="connsiteX1" fmla="*/ 9155430 w 9155430"/>
                <a:gd name="connsiteY1" fmla="*/ 1058778 h 2152463"/>
                <a:gd name="connsiteX2" fmla="*/ 9153525 w 9155430"/>
                <a:gd name="connsiteY2" fmla="*/ 2152463 h 2152463"/>
                <a:gd name="connsiteX3" fmla="*/ 9525 w 9155430"/>
                <a:gd name="connsiteY3" fmla="*/ 2152463 h 2152463"/>
                <a:gd name="connsiteX4" fmla="*/ 0 w 9155430"/>
                <a:gd name="connsiteY4" fmla="*/ 3436 h 2152463"/>
                <a:gd name="connsiteX0" fmla="*/ 0 w 9155430"/>
                <a:gd name="connsiteY0" fmla="*/ 2756 h 2151783"/>
                <a:gd name="connsiteX1" fmla="*/ 9155430 w 9155430"/>
                <a:gd name="connsiteY1" fmla="*/ 1058098 h 2151783"/>
                <a:gd name="connsiteX2" fmla="*/ 9153525 w 9155430"/>
                <a:gd name="connsiteY2" fmla="*/ 2151783 h 2151783"/>
                <a:gd name="connsiteX3" fmla="*/ 9525 w 9155430"/>
                <a:gd name="connsiteY3" fmla="*/ 2151783 h 2151783"/>
                <a:gd name="connsiteX4" fmla="*/ 0 w 9155430"/>
                <a:gd name="connsiteY4" fmla="*/ 2756 h 2151783"/>
                <a:gd name="connsiteX0" fmla="*/ 0 w 9155430"/>
                <a:gd name="connsiteY0" fmla="*/ 3881 h 1826520"/>
                <a:gd name="connsiteX1" fmla="*/ 9155430 w 9155430"/>
                <a:gd name="connsiteY1" fmla="*/ 732835 h 1826520"/>
                <a:gd name="connsiteX2" fmla="*/ 9153525 w 9155430"/>
                <a:gd name="connsiteY2" fmla="*/ 1826520 h 1826520"/>
                <a:gd name="connsiteX3" fmla="*/ 9525 w 9155430"/>
                <a:gd name="connsiteY3" fmla="*/ 1826520 h 1826520"/>
                <a:gd name="connsiteX4" fmla="*/ 0 w 9155430"/>
                <a:gd name="connsiteY4" fmla="*/ 3881 h 1826520"/>
                <a:gd name="connsiteX0" fmla="*/ 0 w 9155430"/>
                <a:gd name="connsiteY0" fmla="*/ 44037 h 1866676"/>
                <a:gd name="connsiteX1" fmla="*/ 9155430 w 9155430"/>
                <a:gd name="connsiteY1" fmla="*/ 772991 h 1866676"/>
                <a:gd name="connsiteX2" fmla="*/ 9153525 w 9155430"/>
                <a:gd name="connsiteY2" fmla="*/ 1866676 h 1866676"/>
                <a:gd name="connsiteX3" fmla="*/ 9525 w 9155430"/>
                <a:gd name="connsiteY3" fmla="*/ 1866676 h 1866676"/>
                <a:gd name="connsiteX4" fmla="*/ 0 w 9155430"/>
                <a:gd name="connsiteY4" fmla="*/ 44037 h 1866676"/>
                <a:gd name="connsiteX0" fmla="*/ 0 w 9155430"/>
                <a:gd name="connsiteY0" fmla="*/ 225284 h 2047923"/>
                <a:gd name="connsiteX1" fmla="*/ 9155430 w 9155430"/>
                <a:gd name="connsiteY1" fmla="*/ 954238 h 2047923"/>
                <a:gd name="connsiteX2" fmla="*/ 9153525 w 9155430"/>
                <a:gd name="connsiteY2" fmla="*/ 2047923 h 2047923"/>
                <a:gd name="connsiteX3" fmla="*/ 9525 w 9155430"/>
                <a:gd name="connsiteY3" fmla="*/ 2047923 h 2047923"/>
                <a:gd name="connsiteX4" fmla="*/ 0 w 9155430"/>
                <a:gd name="connsiteY4" fmla="*/ 225284 h 2047923"/>
                <a:gd name="connsiteX0" fmla="*/ 0 w 9155430"/>
                <a:gd name="connsiteY0" fmla="*/ 257218 h 2079857"/>
                <a:gd name="connsiteX1" fmla="*/ 9155430 w 9155430"/>
                <a:gd name="connsiteY1" fmla="*/ 986172 h 2079857"/>
                <a:gd name="connsiteX2" fmla="*/ 9153525 w 9155430"/>
                <a:gd name="connsiteY2" fmla="*/ 2079857 h 2079857"/>
                <a:gd name="connsiteX3" fmla="*/ 9525 w 9155430"/>
                <a:gd name="connsiteY3" fmla="*/ 2079857 h 2079857"/>
                <a:gd name="connsiteX4" fmla="*/ 0 w 9155430"/>
                <a:gd name="connsiteY4" fmla="*/ 257218 h 2079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55430" h="2079857">
                  <a:moveTo>
                    <a:pt x="0" y="257218"/>
                  </a:moveTo>
                  <a:cubicBezTo>
                    <a:pt x="2171564" y="-74906"/>
                    <a:pt x="6010777" y="-297977"/>
                    <a:pt x="9155430" y="986172"/>
                  </a:cubicBezTo>
                  <a:lnTo>
                    <a:pt x="9153525" y="2079857"/>
                  </a:lnTo>
                  <a:lnTo>
                    <a:pt x="9525" y="2079857"/>
                  </a:lnTo>
                  <a:lnTo>
                    <a:pt x="0" y="257218"/>
                  </a:ln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rgbClr val="FFFFFF"/>
                </a:solidFill>
                <a:latin typeface="Arial"/>
                <a:ea typeface="宋体"/>
              </a:endParaRP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4787900" y="2284413"/>
            <a:ext cx="2165978" cy="662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02.</a:t>
            </a:r>
            <a:r>
              <a:rPr lang="zh-CN" altLang="en-US" sz="2800" b="1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考试简介</a:t>
            </a:r>
            <a:endParaRPr lang="en-US" altLang="zh-CN" sz="2800" b="1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zh-CN" sz="2400" b="1" kern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02.</a:t>
            </a:r>
            <a:r>
              <a:rPr lang="zh-CN" altLang="en-US" sz="2400" b="1" kern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考试简介</a:t>
            </a:r>
            <a:br>
              <a:rPr lang="zh-CN" altLang="en-US" sz="2400" b="1" kern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</a:br>
            <a:endParaRPr lang="zh-CN" altLang="en-US" sz="24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43608" y="1203598"/>
            <a:ext cx="8229600" cy="3394472"/>
          </a:xfrm>
        </p:spPr>
        <p:txBody>
          <a:bodyPr/>
          <a:lstStyle/>
          <a:p>
            <a:pPr>
              <a:buNone/>
            </a:pPr>
            <a:r>
              <a:rPr lang="zh-CN" altLang="en-US" sz="2400" dirty="0" smtClean="0"/>
              <a:t>怎么考</a:t>
            </a:r>
            <a:endParaRPr lang="en-US" altLang="zh-CN" sz="2400" dirty="0" smtClean="0"/>
          </a:p>
          <a:p>
            <a:pPr lvl="0">
              <a:buNone/>
            </a:pPr>
            <a:r>
              <a:rPr lang="en-US" altLang="zh-CN" sz="2400" dirty="0" smtClean="0"/>
              <a:t>            </a:t>
            </a:r>
          </a:p>
          <a:p>
            <a:pPr>
              <a:lnSpc>
                <a:spcPct val="150000"/>
              </a:lnSpc>
            </a:pPr>
            <a:r>
              <a:rPr lang="zh-CN" altLang="zh-CN" sz="2400" dirty="0" smtClean="0"/>
              <a:t>形成性考核和终结性考试相结合</a:t>
            </a:r>
          </a:p>
          <a:p>
            <a:pPr>
              <a:lnSpc>
                <a:spcPct val="150000"/>
              </a:lnSpc>
            </a:pPr>
            <a:r>
              <a:rPr lang="zh-CN" altLang="zh-CN" sz="2400" dirty="0" smtClean="0"/>
              <a:t>形成性考核所占比例</a:t>
            </a:r>
            <a:r>
              <a:rPr lang="en-US" altLang="zh-CN" sz="2400" dirty="0" smtClean="0"/>
              <a:t>50%</a:t>
            </a:r>
            <a:r>
              <a:rPr lang="zh-CN" altLang="zh-CN" sz="2400" dirty="0" smtClean="0"/>
              <a:t>，终结性考试</a:t>
            </a:r>
            <a:r>
              <a:rPr lang="zh-CN" altLang="en-US" sz="2400" dirty="0" smtClean="0"/>
              <a:t>所占比例</a:t>
            </a:r>
            <a:r>
              <a:rPr lang="en-US" altLang="zh-CN" sz="2400" dirty="0" smtClean="0"/>
              <a:t>50</a:t>
            </a:r>
            <a:r>
              <a:rPr lang="zh-CN" altLang="zh-CN" sz="2400" dirty="0" smtClean="0"/>
              <a:t>％</a:t>
            </a:r>
            <a:endParaRPr lang="en-US" altLang="zh-CN" sz="2400" dirty="0" smtClean="0"/>
          </a:p>
          <a:p>
            <a:pPr>
              <a:lnSpc>
                <a:spcPct val="150000"/>
              </a:lnSpc>
            </a:pPr>
            <a:r>
              <a:rPr lang="en-US" altLang="zh-CN" sz="2400" dirty="0" smtClean="0"/>
              <a:t>60</a:t>
            </a:r>
            <a:r>
              <a:rPr lang="zh-CN" altLang="zh-CN" sz="2400" dirty="0" smtClean="0"/>
              <a:t>分及以上为合格</a:t>
            </a:r>
            <a:endParaRPr lang="zh-CN" altLang="en-US" sz="2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zh-CN" sz="2400" dirty="0" smtClean="0"/>
              <a:t>02</a:t>
            </a:r>
            <a:r>
              <a:rPr lang="zh-CN" altLang="en-US" sz="2400" dirty="0" smtClean="0"/>
              <a:t>考试简介</a:t>
            </a:r>
            <a:endParaRPr lang="zh-CN" altLang="en-US" sz="24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987574"/>
            <a:ext cx="8229600" cy="3394472"/>
          </a:xfrm>
        </p:spPr>
        <p:txBody>
          <a:bodyPr/>
          <a:lstStyle/>
          <a:p>
            <a:pPr>
              <a:buNone/>
            </a:pPr>
            <a:r>
              <a:rPr lang="zh-CN" altLang="en-US" b="1" dirty="0" smtClean="0"/>
              <a:t>期末考试（纸质）</a:t>
            </a:r>
            <a:endParaRPr lang="en-US" altLang="zh-CN" b="1" dirty="0" smtClean="0"/>
          </a:p>
          <a:p>
            <a:pPr>
              <a:buNone/>
            </a:pPr>
            <a:endParaRPr lang="en-US" altLang="zh-CN" b="1" dirty="0" smtClean="0"/>
          </a:p>
          <a:p>
            <a:pPr>
              <a:buNone/>
            </a:pPr>
            <a:r>
              <a:rPr lang="zh-CN" altLang="zh-CN" b="1" dirty="0" smtClean="0"/>
              <a:t>题型</a:t>
            </a:r>
            <a:r>
              <a:rPr lang="en-US" altLang="zh-CN" b="1" dirty="0" smtClean="0"/>
              <a:t>: </a:t>
            </a:r>
            <a:r>
              <a:rPr lang="zh-CN" altLang="zh-CN" dirty="0" smtClean="0"/>
              <a:t>单项选择题</a:t>
            </a:r>
            <a:r>
              <a:rPr lang="zh-CN" altLang="en-US" dirty="0" smtClean="0"/>
              <a:t>（</a:t>
            </a:r>
            <a:r>
              <a:rPr lang="en-US" altLang="zh-CN" dirty="0" smtClean="0"/>
              <a:t>20%</a:t>
            </a:r>
            <a:r>
              <a:rPr lang="zh-CN" altLang="en-US" dirty="0" smtClean="0"/>
              <a:t>）</a:t>
            </a:r>
            <a:r>
              <a:rPr lang="en-US" altLang="zh-CN" dirty="0" smtClean="0"/>
              <a:t>   </a:t>
            </a:r>
            <a:r>
              <a:rPr lang="zh-CN" altLang="zh-CN" dirty="0" smtClean="0"/>
              <a:t>多项选择题</a:t>
            </a:r>
            <a:r>
              <a:rPr lang="en-US" altLang="zh-CN" dirty="0" smtClean="0"/>
              <a:t>(20%)</a:t>
            </a:r>
            <a:endParaRPr lang="zh-CN" altLang="zh-CN" dirty="0" smtClean="0"/>
          </a:p>
          <a:p>
            <a:pPr>
              <a:buNone/>
            </a:pPr>
            <a:r>
              <a:rPr lang="en-US" altLang="zh-CN" dirty="0" smtClean="0"/>
              <a:t>            </a:t>
            </a:r>
            <a:r>
              <a:rPr lang="zh-CN" altLang="en-US" dirty="0" smtClean="0"/>
              <a:t>简答题（</a:t>
            </a:r>
            <a:r>
              <a:rPr lang="en-US" altLang="zh-CN" dirty="0" smtClean="0"/>
              <a:t>20%</a:t>
            </a:r>
            <a:r>
              <a:rPr lang="zh-CN" altLang="en-US" dirty="0" smtClean="0"/>
              <a:t>）</a:t>
            </a:r>
            <a:r>
              <a:rPr lang="en-US" altLang="zh-CN" dirty="0"/>
              <a:t> </a:t>
            </a:r>
            <a:r>
              <a:rPr lang="en-US" altLang="zh-CN" dirty="0" smtClean="0"/>
              <a:t>          </a:t>
            </a:r>
            <a:r>
              <a:rPr lang="zh-CN" altLang="zh-CN" dirty="0" smtClean="0"/>
              <a:t>计算分析题</a:t>
            </a:r>
            <a:r>
              <a:rPr lang="en-US" altLang="zh-CN" dirty="0" smtClean="0"/>
              <a:t>(40%)</a:t>
            </a:r>
            <a:endParaRPr lang="zh-CN" altLang="zh-CN" dirty="0" smtClean="0"/>
          </a:p>
          <a:p>
            <a:pPr>
              <a:buNone/>
            </a:pPr>
            <a:endParaRPr lang="zh-CN" altLang="zh-CN" dirty="0" smtClean="0"/>
          </a:p>
          <a:p>
            <a:pPr>
              <a:buNone/>
            </a:pPr>
            <a:endParaRPr lang="zh-CN" alt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4499992" y="0"/>
            <a:ext cx="4644008" cy="51569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9" name="Picture 2" descr="F:\Ripple Zhou\我的作品\PPT制作\图片\shutterstock_93224269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433" t="-237" b="-1"/>
          <a:stretch/>
        </p:blipFill>
        <p:spPr bwMode="auto">
          <a:xfrm>
            <a:off x="1" y="-5064"/>
            <a:ext cx="3131839" cy="518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等腰三角形 3"/>
          <p:cNvSpPr/>
          <p:nvPr/>
        </p:nvSpPr>
        <p:spPr>
          <a:xfrm rot="5400000">
            <a:off x="3058189" y="-1641"/>
            <a:ext cx="1062869" cy="1059582"/>
          </a:xfrm>
          <a:prstGeom prst="triangle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9" name="组合 28"/>
          <p:cNvGrpSpPr/>
          <p:nvPr/>
        </p:nvGrpSpPr>
        <p:grpSpPr>
          <a:xfrm rot="16200000">
            <a:off x="1489445" y="922315"/>
            <a:ext cx="5156998" cy="3312368"/>
            <a:chOff x="5796136" y="4871088"/>
            <a:chExt cx="9177338" cy="2514600"/>
          </a:xfrm>
        </p:grpSpPr>
        <p:sp>
          <p:nvSpPr>
            <p:cNvPr id="40" name="矩形 22"/>
            <p:cNvSpPr/>
            <p:nvPr/>
          </p:nvSpPr>
          <p:spPr>
            <a:xfrm>
              <a:off x="5796136" y="4871088"/>
              <a:ext cx="9177338" cy="2492375"/>
            </a:xfrm>
            <a:custGeom>
              <a:avLst/>
              <a:gdLst>
                <a:gd name="connsiteX0" fmla="*/ 0 w 9144000"/>
                <a:gd name="connsiteY0" fmla="*/ 0 h 1781175"/>
                <a:gd name="connsiteX1" fmla="*/ 9144000 w 9144000"/>
                <a:gd name="connsiteY1" fmla="*/ 0 h 1781175"/>
                <a:gd name="connsiteX2" fmla="*/ 9144000 w 9144000"/>
                <a:gd name="connsiteY2" fmla="*/ 1781175 h 1781175"/>
                <a:gd name="connsiteX3" fmla="*/ 0 w 9144000"/>
                <a:gd name="connsiteY3" fmla="*/ 1781175 h 1781175"/>
                <a:gd name="connsiteX4" fmla="*/ 0 w 9144000"/>
                <a:gd name="connsiteY4" fmla="*/ 0 h 1781175"/>
                <a:gd name="connsiteX0" fmla="*/ 0 w 9144000"/>
                <a:gd name="connsiteY0" fmla="*/ 0 h 3140075"/>
                <a:gd name="connsiteX1" fmla="*/ 9144000 w 9144000"/>
                <a:gd name="connsiteY1" fmla="*/ 1358900 h 3140075"/>
                <a:gd name="connsiteX2" fmla="*/ 9144000 w 9144000"/>
                <a:gd name="connsiteY2" fmla="*/ 3140075 h 3140075"/>
                <a:gd name="connsiteX3" fmla="*/ 0 w 9144000"/>
                <a:gd name="connsiteY3" fmla="*/ 3140075 h 3140075"/>
                <a:gd name="connsiteX4" fmla="*/ 0 w 9144000"/>
                <a:gd name="connsiteY4" fmla="*/ 0 h 3140075"/>
                <a:gd name="connsiteX0" fmla="*/ 0 w 9144000"/>
                <a:gd name="connsiteY0" fmla="*/ 0 h 3140075"/>
                <a:gd name="connsiteX1" fmla="*/ 9144000 w 9144000"/>
                <a:gd name="connsiteY1" fmla="*/ 1358900 h 3140075"/>
                <a:gd name="connsiteX2" fmla="*/ 9144000 w 9144000"/>
                <a:gd name="connsiteY2" fmla="*/ 3140075 h 3140075"/>
                <a:gd name="connsiteX3" fmla="*/ 0 w 9144000"/>
                <a:gd name="connsiteY3" fmla="*/ 3140075 h 3140075"/>
                <a:gd name="connsiteX4" fmla="*/ 0 w 9144000"/>
                <a:gd name="connsiteY4" fmla="*/ 0 h 3140075"/>
                <a:gd name="connsiteX0" fmla="*/ 0 w 9144000"/>
                <a:gd name="connsiteY0" fmla="*/ 0 h 3140075"/>
                <a:gd name="connsiteX1" fmla="*/ 9136380 w 9144000"/>
                <a:gd name="connsiteY1" fmla="*/ 1640840 h 3140075"/>
                <a:gd name="connsiteX2" fmla="*/ 9144000 w 9144000"/>
                <a:gd name="connsiteY2" fmla="*/ 3140075 h 3140075"/>
                <a:gd name="connsiteX3" fmla="*/ 0 w 9144000"/>
                <a:gd name="connsiteY3" fmla="*/ 3140075 h 3140075"/>
                <a:gd name="connsiteX4" fmla="*/ 0 w 9144000"/>
                <a:gd name="connsiteY4" fmla="*/ 0 h 3140075"/>
                <a:gd name="connsiteX0" fmla="*/ 0 w 9145905"/>
                <a:gd name="connsiteY0" fmla="*/ 0 h 3140075"/>
                <a:gd name="connsiteX1" fmla="*/ 9145905 w 9145905"/>
                <a:gd name="connsiteY1" fmla="*/ 2046390 h 3140075"/>
                <a:gd name="connsiteX2" fmla="*/ 9144000 w 9145905"/>
                <a:gd name="connsiteY2" fmla="*/ 3140075 h 3140075"/>
                <a:gd name="connsiteX3" fmla="*/ 0 w 9145905"/>
                <a:gd name="connsiteY3" fmla="*/ 3140075 h 3140075"/>
                <a:gd name="connsiteX4" fmla="*/ 0 w 9145905"/>
                <a:gd name="connsiteY4" fmla="*/ 0 h 3140075"/>
                <a:gd name="connsiteX0" fmla="*/ 0 w 9155430"/>
                <a:gd name="connsiteY0" fmla="*/ 0 h 2768328"/>
                <a:gd name="connsiteX1" fmla="*/ 9155430 w 9155430"/>
                <a:gd name="connsiteY1" fmla="*/ 1674643 h 2768328"/>
                <a:gd name="connsiteX2" fmla="*/ 9153525 w 9155430"/>
                <a:gd name="connsiteY2" fmla="*/ 2768328 h 2768328"/>
                <a:gd name="connsiteX3" fmla="*/ 9525 w 9155430"/>
                <a:gd name="connsiteY3" fmla="*/ 2768328 h 2768328"/>
                <a:gd name="connsiteX4" fmla="*/ 0 w 9155430"/>
                <a:gd name="connsiteY4" fmla="*/ 0 h 2768328"/>
                <a:gd name="connsiteX0" fmla="*/ 0 w 9155430"/>
                <a:gd name="connsiteY0" fmla="*/ 80585 h 2848913"/>
                <a:gd name="connsiteX1" fmla="*/ 9155430 w 9155430"/>
                <a:gd name="connsiteY1" fmla="*/ 1755228 h 2848913"/>
                <a:gd name="connsiteX2" fmla="*/ 9153525 w 9155430"/>
                <a:gd name="connsiteY2" fmla="*/ 2848913 h 2848913"/>
                <a:gd name="connsiteX3" fmla="*/ 9525 w 9155430"/>
                <a:gd name="connsiteY3" fmla="*/ 2848913 h 2848913"/>
                <a:gd name="connsiteX4" fmla="*/ 0 w 9155430"/>
                <a:gd name="connsiteY4" fmla="*/ 80585 h 2848913"/>
                <a:gd name="connsiteX0" fmla="*/ 0 w 9155430"/>
                <a:gd name="connsiteY0" fmla="*/ 73987 h 2842315"/>
                <a:gd name="connsiteX1" fmla="*/ 9155430 w 9155430"/>
                <a:gd name="connsiteY1" fmla="*/ 1748630 h 2842315"/>
                <a:gd name="connsiteX2" fmla="*/ 9153525 w 9155430"/>
                <a:gd name="connsiteY2" fmla="*/ 2842315 h 2842315"/>
                <a:gd name="connsiteX3" fmla="*/ 9525 w 9155430"/>
                <a:gd name="connsiteY3" fmla="*/ 2842315 h 2842315"/>
                <a:gd name="connsiteX4" fmla="*/ 0 w 9155430"/>
                <a:gd name="connsiteY4" fmla="*/ 73987 h 2842315"/>
                <a:gd name="connsiteX0" fmla="*/ 0 w 9155430"/>
                <a:gd name="connsiteY0" fmla="*/ 94225 h 2385524"/>
                <a:gd name="connsiteX1" fmla="*/ 9155430 w 9155430"/>
                <a:gd name="connsiteY1" fmla="*/ 1291839 h 2385524"/>
                <a:gd name="connsiteX2" fmla="*/ 9153525 w 9155430"/>
                <a:gd name="connsiteY2" fmla="*/ 2385524 h 2385524"/>
                <a:gd name="connsiteX3" fmla="*/ 9525 w 9155430"/>
                <a:gd name="connsiteY3" fmla="*/ 2385524 h 2385524"/>
                <a:gd name="connsiteX4" fmla="*/ 0 w 9155430"/>
                <a:gd name="connsiteY4" fmla="*/ 94225 h 2385524"/>
                <a:gd name="connsiteX0" fmla="*/ 0 w 9155430"/>
                <a:gd name="connsiteY0" fmla="*/ 102559 h 2251586"/>
                <a:gd name="connsiteX1" fmla="*/ 9155430 w 9155430"/>
                <a:gd name="connsiteY1" fmla="*/ 1157901 h 2251586"/>
                <a:gd name="connsiteX2" fmla="*/ 9153525 w 9155430"/>
                <a:gd name="connsiteY2" fmla="*/ 2251586 h 2251586"/>
                <a:gd name="connsiteX3" fmla="*/ 9525 w 9155430"/>
                <a:gd name="connsiteY3" fmla="*/ 2251586 h 2251586"/>
                <a:gd name="connsiteX4" fmla="*/ 0 w 9155430"/>
                <a:gd name="connsiteY4" fmla="*/ 102559 h 2251586"/>
                <a:gd name="connsiteX0" fmla="*/ 0 w 9155430"/>
                <a:gd name="connsiteY0" fmla="*/ 0 h 2149027"/>
                <a:gd name="connsiteX1" fmla="*/ 9155430 w 9155430"/>
                <a:gd name="connsiteY1" fmla="*/ 1055342 h 2149027"/>
                <a:gd name="connsiteX2" fmla="*/ 9153525 w 9155430"/>
                <a:gd name="connsiteY2" fmla="*/ 2149027 h 2149027"/>
                <a:gd name="connsiteX3" fmla="*/ 9525 w 9155430"/>
                <a:gd name="connsiteY3" fmla="*/ 2149027 h 2149027"/>
                <a:gd name="connsiteX4" fmla="*/ 0 w 9155430"/>
                <a:gd name="connsiteY4" fmla="*/ 0 h 2149027"/>
                <a:gd name="connsiteX0" fmla="*/ 0 w 9155430"/>
                <a:gd name="connsiteY0" fmla="*/ 3436 h 2152463"/>
                <a:gd name="connsiteX1" fmla="*/ 9155430 w 9155430"/>
                <a:gd name="connsiteY1" fmla="*/ 1058778 h 2152463"/>
                <a:gd name="connsiteX2" fmla="*/ 9153525 w 9155430"/>
                <a:gd name="connsiteY2" fmla="*/ 2152463 h 2152463"/>
                <a:gd name="connsiteX3" fmla="*/ 9525 w 9155430"/>
                <a:gd name="connsiteY3" fmla="*/ 2152463 h 2152463"/>
                <a:gd name="connsiteX4" fmla="*/ 0 w 9155430"/>
                <a:gd name="connsiteY4" fmla="*/ 3436 h 2152463"/>
                <a:gd name="connsiteX0" fmla="*/ 0 w 9155430"/>
                <a:gd name="connsiteY0" fmla="*/ 2756 h 2151783"/>
                <a:gd name="connsiteX1" fmla="*/ 9155430 w 9155430"/>
                <a:gd name="connsiteY1" fmla="*/ 1058098 h 2151783"/>
                <a:gd name="connsiteX2" fmla="*/ 9153525 w 9155430"/>
                <a:gd name="connsiteY2" fmla="*/ 2151783 h 2151783"/>
                <a:gd name="connsiteX3" fmla="*/ 9525 w 9155430"/>
                <a:gd name="connsiteY3" fmla="*/ 2151783 h 2151783"/>
                <a:gd name="connsiteX4" fmla="*/ 0 w 9155430"/>
                <a:gd name="connsiteY4" fmla="*/ 2756 h 2151783"/>
                <a:gd name="connsiteX0" fmla="*/ 0 w 9155430"/>
                <a:gd name="connsiteY0" fmla="*/ 3881 h 1826520"/>
                <a:gd name="connsiteX1" fmla="*/ 9155430 w 9155430"/>
                <a:gd name="connsiteY1" fmla="*/ 732835 h 1826520"/>
                <a:gd name="connsiteX2" fmla="*/ 9153525 w 9155430"/>
                <a:gd name="connsiteY2" fmla="*/ 1826520 h 1826520"/>
                <a:gd name="connsiteX3" fmla="*/ 9525 w 9155430"/>
                <a:gd name="connsiteY3" fmla="*/ 1826520 h 1826520"/>
                <a:gd name="connsiteX4" fmla="*/ 0 w 9155430"/>
                <a:gd name="connsiteY4" fmla="*/ 3881 h 1826520"/>
                <a:gd name="connsiteX0" fmla="*/ 0 w 9155430"/>
                <a:gd name="connsiteY0" fmla="*/ 44037 h 1866676"/>
                <a:gd name="connsiteX1" fmla="*/ 9155430 w 9155430"/>
                <a:gd name="connsiteY1" fmla="*/ 772991 h 1866676"/>
                <a:gd name="connsiteX2" fmla="*/ 9153525 w 9155430"/>
                <a:gd name="connsiteY2" fmla="*/ 1866676 h 1866676"/>
                <a:gd name="connsiteX3" fmla="*/ 9525 w 9155430"/>
                <a:gd name="connsiteY3" fmla="*/ 1866676 h 1866676"/>
                <a:gd name="connsiteX4" fmla="*/ 0 w 9155430"/>
                <a:gd name="connsiteY4" fmla="*/ 44037 h 1866676"/>
                <a:gd name="connsiteX0" fmla="*/ 0 w 9155430"/>
                <a:gd name="connsiteY0" fmla="*/ 225284 h 2047923"/>
                <a:gd name="connsiteX1" fmla="*/ 9155430 w 9155430"/>
                <a:gd name="connsiteY1" fmla="*/ 954238 h 2047923"/>
                <a:gd name="connsiteX2" fmla="*/ 9153525 w 9155430"/>
                <a:gd name="connsiteY2" fmla="*/ 2047923 h 2047923"/>
                <a:gd name="connsiteX3" fmla="*/ 9525 w 9155430"/>
                <a:gd name="connsiteY3" fmla="*/ 2047923 h 2047923"/>
                <a:gd name="connsiteX4" fmla="*/ 0 w 9155430"/>
                <a:gd name="connsiteY4" fmla="*/ 225284 h 2047923"/>
                <a:gd name="connsiteX0" fmla="*/ 0 w 9155430"/>
                <a:gd name="connsiteY0" fmla="*/ 257218 h 2079857"/>
                <a:gd name="connsiteX1" fmla="*/ 9155430 w 9155430"/>
                <a:gd name="connsiteY1" fmla="*/ 986172 h 2079857"/>
                <a:gd name="connsiteX2" fmla="*/ 9153525 w 9155430"/>
                <a:gd name="connsiteY2" fmla="*/ 2079857 h 2079857"/>
                <a:gd name="connsiteX3" fmla="*/ 9525 w 9155430"/>
                <a:gd name="connsiteY3" fmla="*/ 2079857 h 2079857"/>
                <a:gd name="connsiteX4" fmla="*/ 0 w 9155430"/>
                <a:gd name="connsiteY4" fmla="*/ 257218 h 2079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55430" h="2079857">
                  <a:moveTo>
                    <a:pt x="0" y="257218"/>
                  </a:moveTo>
                  <a:cubicBezTo>
                    <a:pt x="2171564" y="-74906"/>
                    <a:pt x="6010777" y="-297977"/>
                    <a:pt x="9155430" y="986172"/>
                  </a:cubicBezTo>
                  <a:lnTo>
                    <a:pt x="9153525" y="2079857"/>
                  </a:lnTo>
                  <a:lnTo>
                    <a:pt x="9525" y="2079857"/>
                  </a:lnTo>
                  <a:lnTo>
                    <a:pt x="0" y="257218"/>
                  </a:lnTo>
                  <a:close/>
                </a:path>
              </a:pathLst>
            </a:custGeom>
            <a:solidFill>
              <a:srgbClr val="008000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宋体"/>
                <a:cs typeface="+mn-cs"/>
              </a:endParaRPr>
            </a:p>
          </p:txBody>
        </p:sp>
        <p:sp>
          <p:nvSpPr>
            <p:cNvPr id="41" name="矩形 22"/>
            <p:cNvSpPr/>
            <p:nvPr/>
          </p:nvSpPr>
          <p:spPr>
            <a:xfrm>
              <a:off x="5796136" y="4966338"/>
              <a:ext cx="9177338" cy="2390775"/>
            </a:xfrm>
            <a:custGeom>
              <a:avLst/>
              <a:gdLst>
                <a:gd name="connsiteX0" fmla="*/ 0 w 9144000"/>
                <a:gd name="connsiteY0" fmla="*/ 0 h 1781175"/>
                <a:gd name="connsiteX1" fmla="*/ 9144000 w 9144000"/>
                <a:gd name="connsiteY1" fmla="*/ 0 h 1781175"/>
                <a:gd name="connsiteX2" fmla="*/ 9144000 w 9144000"/>
                <a:gd name="connsiteY2" fmla="*/ 1781175 h 1781175"/>
                <a:gd name="connsiteX3" fmla="*/ 0 w 9144000"/>
                <a:gd name="connsiteY3" fmla="*/ 1781175 h 1781175"/>
                <a:gd name="connsiteX4" fmla="*/ 0 w 9144000"/>
                <a:gd name="connsiteY4" fmla="*/ 0 h 1781175"/>
                <a:gd name="connsiteX0" fmla="*/ 0 w 9144000"/>
                <a:gd name="connsiteY0" fmla="*/ 0 h 3140075"/>
                <a:gd name="connsiteX1" fmla="*/ 9144000 w 9144000"/>
                <a:gd name="connsiteY1" fmla="*/ 1358900 h 3140075"/>
                <a:gd name="connsiteX2" fmla="*/ 9144000 w 9144000"/>
                <a:gd name="connsiteY2" fmla="*/ 3140075 h 3140075"/>
                <a:gd name="connsiteX3" fmla="*/ 0 w 9144000"/>
                <a:gd name="connsiteY3" fmla="*/ 3140075 h 3140075"/>
                <a:gd name="connsiteX4" fmla="*/ 0 w 9144000"/>
                <a:gd name="connsiteY4" fmla="*/ 0 h 3140075"/>
                <a:gd name="connsiteX0" fmla="*/ 0 w 9144000"/>
                <a:gd name="connsiteY0" fmla="*/ 0 h 3140075"/>
                <a:gd name="connsiteX1" fmla="*/ 9144000 w 9144000"/>
                <a:gd name="connsiteY1" fmla="*/ 1358900 h 3140075"/>
                <a:gd name="connsiteX2" fmla="*/ 9144000 w 9144000"/>
                <a:gd name="connsiteY2" fmla="*/ 3140075 h 3140075"/>
                <a:gd name="connsiteX3" fmla="*/ 0 w 9144000"/>
                <a:gd name="connsiteY3" fmla="*/ 3140075 h 3140075"/>
                <a:gd name="connsiteX4" fmla="*/ 0 w 9144000"/>
                <a:gd name="connsiteY4" fmla="*/ 0 h 3140075"/>
                <a:gd name="connsiteX0" fmla="*/ 0 w 9144000"/>
                <a:gd name="connsiteY0" fmla="*/ 0 h 3140075"/>
                <a:gd name="connsiteX1" fmla="*/ 9136380 w 9144000"/>
                <a:gd name="connsiteY1" fmla="*/ 1640840 h 3140075"/>
                <a:gd name="connsiteX2" fmla="*/ 9144000 w 9144000"/>
                <a:gd name="connsiteY2" fmla="*/ 3140075 h 3140075"/>
                <a:gd name="connsiteX3" fmla="*/ 0 w 9144000"/>
                <a:gd name="connsiteY3" fmla="*/ 3140075 h 3140075"/>
                <a:gd name="connsiteX4" fmla="*/ 0 w 9144000"/>
                <a:gd name="connsiteY4" fmla="*/ 0 h 3140075"/>
                <a:gd name="connsiteX0" fmla="*/ 0 w 9145905"/>
                <a:gd name="connsiteY0" fmla="*/ 0 h 3140075"/>
                <a:gd name="connsiteX1" fmla="*/ 9145905 w 9145905"/>
                <a:gd name="connsiteY1" fmla="*/ 2046390 h 3140075"/>
                <a:gd name="connsiteX2" fmla="*/ 9144000 w 9145905"/>
                <a:gd name="connsiteY2" fmla="*/ 3140075 h 3140075"/>
                <a:gd name="connsiteX3" fmla="*/ 0 w 9145905"/>
                <a:gd name="connsiteY3" fmla="*/ 3140075 h 3140075"/>
                <a:gd name="connsiteX4" fmla="*/ 0 w 9145905"/>
                <a:gd name="connsiteY4" fmla="*/ 0 h 3140075"/>
                <a:gd name="connsiteX0" fmla="*/ 0 w 9155430"/>
                <a:gd name="connsiteY0" fmla="*/ 0 h 2768328"/>
                <a:gd name="connsiteX1" fmla="*/ 9155430 w 9155430"/>
                <a:gd name="connsiteY1" fmla="*/ 1674643 h 2768328"/>
                <a:gd name="connsiteX2" fmla="*/ 9153525 w 9155430"/>
                <a:gd name="connsiteY2" fmla="*/ 2768328 h 2768328"/>
                <a:gd name="connsiteX3" fmla="*/ 9525 w 9155430"/>
                <a:gd name="connsiteY3" fmla="*/ 2768328 h 2768328"/>
                <a:gd name="connsiteX4" fmla="*/ 0 w 9155430"/>
                <a:gd name="connsiteY4" fmla="*/ 0 h 2768328"/>
                <a:gd name="connsiteX0" fmla="*/ 0 w 9155430"/>
                <a:gd name="connsiteY0" fmla="*/ 80585 h 2848913"/>
                <a:gd name="connsiteX1" fmla="*/ 9155430 w 9155430"/>
                <a:gd name="connsiteY1" fmla="*/ 1755228 h 2848913"/>
                <a:gd name="connsiteX2" fmla="*/ 9153525 w 9155430"/>
                <a:gd name="connsiteY2" fmla="*/ 2848913 h 2848913"/>
                <a:gd name="connsiteX3" fmla="*/ 9525 w 9155430"/>
                <a:gd name="connsiteY3" fmla="*/ 2848913 h 2848913"/>
                <a:gd name="connsiteX4" fmla="*/ 0 w 9155430"/>
                <a:gd name="connsiteY4" fmla="*/ 80585 h 2848913"/>
                <a:gd name="connsiteX0" fmla="*/ 0 w 9155430"/>
                <a:gd name="connsiteY0" fmla="*/ 73987 h 2842315"/>
                <a:gd name="connsiteX1" fmla="*/ 9155430 w 9155430"/>
                <a:gd name="connsiteY1" fmla="*/ 1748630 h 2842315"/>
                <a:gd name="connsiteX2" fmla="*/ 9153525 w 9155430"/>
                <a:gd name="connsiteY2" fmla="*/ 2842315 h 2842315"/>
                <a:gd name="connsiteX3" fmla="*/ 9525 w 9155430"/>
                <a:gd name="connsiteY3" fmla="*/ 2842315 h 2842315"/>
                <a:gd name="connsiteX4" fmla="*/ 0 w 9155430"/>
                <a:gd name="connsiteY4" fmla="*/ 73987 h 2842315"/>
                <a:gd name="connsiteX0" fmla="*/ 0 w 9155430"/>
                <a:gd name="connsiteY0" fmla="*/ 94225 h 2385524"/>
                <a:gd name="connsiteX1" fmla="*/ 9155430 w 9155430"/>
                <a:gd name="connsiteY1" fmla="*/ 1291839 h 2385524"/>
                <a:gd name="connsiteX2" fmla="*/ 9153525 w 9155430"/>
                <a:gd name="connsiteY2" fmla="*/ 2385524 h 2385524"/>
                <a:gd name="connsiteX3" fmla="*/ 9525 w 9155430"/>
                <a:gd name="connsiteY3" fmla="*/ 2385524 h 2385524"/>
                <a:gd name="connsiteX4" fmla="*/ 0 w 9155430"/>
                <a:gd name="connsiteY4" fmla="*/ 94225 h 2385524"/>
                <a:gd name="connsiteX0" fmla="*/ 0 w 9155430"/>
                <a:gd name="connsiteY0" fmla="*/ 102559 h 2251586"/>
                <a:gd name="connsiteX1" fmla="*/ 9155430 w 9155430"/>
                <a:gd name="connsiteY1" fmla="*/ 1157901 h 2251586"/>
                <a:gd name="connsiteX2" fmla="*/ 9153525 w 9155430"/>
                <a:gd name="connsiteY2" fmla="*/ 2251586 h 2251586"/>
                <a:gd name="connsiteX3" fmla="*/ 9525 w 9155430"/>
                <a:gd name="connsiteY3" fmla="*/ 2251586 h 2251586"/>
                <a:gd name="connsiteX4" fmla="*/ 0 w 9155430"/>
                <a:gd name="connsiteY4" fmla="*/ 102559 h 2251586"/>
                <a:gd name="connsiteX0" fmla="*/ 0 w 9155430"/>
                <a:gd name="connsiteY0" fmla="*/ 0 h 2149027"/>
                <a:gd name="connsiteX1" fmla="*/ 9155430 w 9155430"/>
                <a:gd name="connsiteY1" fmla="*/ 1055342 h 2149027"/>
                <a:gd name="connsiteX2" fmla="*/ 9153525 w 9155430"/>
                <a:gd name="connsiteY2" fmla="*/ 2149027 h 2149027"/>
                <a:gd name="connsiteX3" fmla="*/ 9525 w 9155430"/>
                <a:gd name="connsiteY3" fmla="*/ 2149027 h 2149027"/>
                <a:gd name="connsiteX4" fmla="*/ 0 w 9155430"/>
                <a:gd name="connsiteY4" fmla="*/ 0 h 2149027"/>
                <a:gd name="connsiteX0" fmla="*/ 0 w 9155430"/>
                <a:gd name="connsiteY0" fmla="*/ 3436 h 2152463"/>
                <a:gd name="connsiteX1" fmla="*/ 9155430 w 9155430"/>
                <a:gd name="connsiteY1" fmla="*/ 1058778 h 2152463"/>
                <a:gd name="connsiteX2" fmla="*/ 9153525 w 9155430"/>
                <a:gd name="connsiteY2" fmla="*/ 2152463 h 2152463"/>
                <a:gd name="connsiteX3" fmla="*/ 9525 w 9155430"/>
                <a:gd name="connsiteY3" fmla="*/ 2152463 h 2152463"/>
                <a:gd name="connsiteX4" fmla="*/ 0 w 9155430"/>
                <a:gd name="connsiteY4" fmla="*/ 3436 h 2152463"/>
                <a:gd name="connsiteX0" fmla="*/ 0 w 9155430"/>
                <a:gd name="connsiteY0" fmla="*/ 2756 h 2151783"/>
                <a:gd name="connsiteX1" fmla="*/ 9155430 w 9155430"/>
                <a:gd name="connsiteY1" fmla="*/ 1058098 h 2151783"/>
                <a:gd name="connsiteX2" fmla="*/ 9153525 w 9155430"/>
                <a:gd name="connsiteY2" fmla="*/ 2151783 h 2151783"/>
                <a:gd name="connsiteX3" fmla="*/ 9525 w 9155430"/>
                <a:gd name="connsiteY3" fmla="*/ 2151783 h 2151783"/>
                <a:gd name="connsiteX4" fmla="*/ 0 w 9155430"/>
                <a:gd name="connsiteY4" fmla="*/ 2756 h 2151783"/>
                <a:gd name="connsiteX0" fmla="*/ 0 w 9155430"/>
                <a:gd name="connsiteY0" fmla="*/ 3881 h 1826520"/>
                <a:gd name="connsiteX1" fmla="*/ 9155430 w 9155430"/>
                <a:gd name="connsiteY1" fmla="*/ 732835 h 1826520"/>
                <a:gd name="connsiteX2" fmla="*/ 9153525 w 9155430"/>
                <a:gd name="connsiteY2" fmla="*/ 1826520 h 1826520"/>
                <a:gd name="connsiteX3" fmla="*/ 9525 w 9155430"/>
                <a:gd name="connsiteY3" fmla="*/ 1826520 h 1826520"/>
                <a:gd name="connsiteX4" fmla="*/ 0 w 9155430"/>
                <a:gd name="connsiteY4" fmla="*/ 3881 h 1826520"/>
                <a:gd name="connsiteX0" fmla="*/ 0 w 9155430"/>
                <a:gd name="connsiteY0" fmla="*/ 44037 h 1866676"/>
                <a:gd name="connsiteX1" fmla="*/ 9155430 w 9155430"/>
                <a:gd name="connsiteY1" fmla="*/ 772991 h 1866676"/>
                <a:gd name="connsiteX2" fmla="*/ 9153525 w 9155430"/>
                <a:gd name="connsiteY2" fmla="*/ 1866676 h 1866676"/>
                <a:gd name="connsiteX3" fmla="*/ 9525 w 9155430"/>
                <a:gd name="connsiteY3" fmla="*/ 1866676 h 1866676"/>
                <a:gd name="connsiteX4" fmla="*/ 0 w 9155430"/>
                <a:gd name="connsiteY4" fmla="*/ 44037 h 1866676"/>
                <a:gd name="connsiteX0" fmla="*/ 0 w 9155430"/>
                <a:gd name="connsiteY0" fmla="*/ 225284 h 2047923"/>
                <a:gd name="connsiteX1" fmla="*/ 9155430 w 9155430"/>
                <a:gd name="connsiteY1" fmla="*/ 954238 h 2047923"/>
                <a:gd name="connsiteX2" fmla="*/ 9153525 w 9155430"/>
                <a:gd name="connsiteY2" fmla="*/ 2047923 h 2047923"/>
                <a:gd name="connsiteX3" fmla="*/ 9525 w 9155430"/>
                <a:gd name="connsiteY3" fmla="*/ 2047923 h 2047923"/>
                <a:gd name="connsiteX4" fmla="*/ 0 w 9155430"/>
                <a:gd name="connsiteY4" fmla="*/ 225284 h 2047923"/>
                <a:gd name="connsiteX0" fmla="*/ 0 w 9155430"/>
                <a:gd name="connsiteY0" fmla="*/ 257218 h 2079857"/>
                <a:gd name="connsiteX1" fmla="*/ 9155430 w 9155430"/>
                <a:gd name="connsiteY1" fmla="*/ 986172 h 2079857"/>
                <a:gd name="connsiteX2" fmla="*/ 9153525 w 9155430"/>
                <a:gd name="connsiteY2" fmla="*/ 2079857 h 2079857"/>
                <a:gd name="connsiteX3" fmla="*/ 9525 w 9155430"/>
                <a:gd name="connsiteY3" fmla="*/ 2079857 h 2079857"/>
                <a:gd name="connsiteX4" fmla="*/ 0 w 9155430"/>
                <a:gd name="connsiteY4" fmla="*/ 257218 h 2079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55430" h="2079857">
                  <a:moveTo>
                    <a:pt x="0" y="257218"/>
                  </a:moveTo>
                  <a:cubicBezTo>
                    <a:pt x="2171564" y="-74906"/>
                    <a:pt x="6010777" y="-297977"/>
                    <a:pt x="9155430" y="986172"/>
                  </a:cubicBezTo>
                  <a:lnTo>
                    <a:pt x="9153525" y="2079857"/>
                  </a:lnTo>
                  <a:lnTo>
                    <a:pt x="9525" y="2079857"/>
                  </a:lnTo>
                  <a:lnTo>
                    <a:pt x="0" y="257218"/>
                  </a:lnTo>
                  <a:close/>
                </a:path>
              </a:pathLst>
            </a:custGeom>
            <a:solidFill>
              <a:srgbClr val="99CC00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宋体"/>
                <a:cs typeface="+mn-cs"/>
              </a:endParaRPr>
            </a:p>
          </p:txBody>
        </p:sp>
        <p:sp>
          <p:nvSpPr>
            <p:cNvPr id="42" name="矩形 22"/>
            <p:cNvSpPr/>
            <p:nvPr/>
          </p:nvSpPr>
          <p:spPr>
            <a:xfrm>
              <a:off x="5796136" y="5121913"/>
              <a:ext cx="9177338" cy="2263775"/>
            </a:xfrm>
            <a:custGeom>
              <a:avLst/>
              <a:gdLst>
                <a:gd name="connsiteX0" fmla="*/ 0 w 9144000"/>
                <a:gd name="connsiteY0" fmla="*/ 0 h 1781175"/>
                <a:gd name="connsiteX1" fmla="*/ 9144000 w 9144000"/>
                <a:gd name="connsiteY1" fmla="*/ 0 h 1781175"/>
                <a:gd name="connsiteX2" fmla="*/ 9144000 w 9144000"/>
                <a:gd name="connsiteY2" fmla="*/ 1781175 h 1781175"/>
                <a:gd name="connsiteX3" fmla="*/ 0 w 9144000"/>
                <a:gd name="connsiteY3" fmla="*/ 1781175 h 1781175"/>
                <a:gd name="connsiteX4" fmla="*/ 0 w 9144000"/>
                <a:gd name="connsiteY4" fmla="*/ 0 h 1781175"/>
                <a:gd name="connsiteX0" fmla="*/ 0 w 9144000"/>
                <a:gd name="connsiteY0" fmla="*/ 0 h 3140075"/>
                <a:gd name="connsiteX1" fmla="*/ 9144000 w 9144000"/>
                <a:gd name="connsiteY1" fmla="*/ 1358900 h 3140075"/>
                <a:gd name="connsiteX2" fmla="*/ 9144000 w 9144000"/>
                <a:gd name="connsiteY2" fmla="*/ 3140075 h 3140075"/>
                <a:gd name="connsiteX3" fmla="*/ 0 w 9144000"/>
                <a:gd name="connsiteY3" fmla="*/ 3140075 h 3140075"/>
                <a:gd name="connsiteX4" fmla="*/ 0 w 9144000"/>
                <a:gd name="connsiteY4" fmla="*/ 0 h 3140075"/>
                <a:gd name="connsiteX0" fmla="*/ 0 w 9144000"/>
                <a:gd name="connsiteY0" fmla="*/ 0 h 3140075"/>
                <a:gd name="connsiteX1" fmla="*/ 9144000 w 9144000"/>
                <a:gd name="connsiteY1" fmla="*/ 1358900 h 3140075"/>
                <a:gd name="connsiteX2" fmla="*/ 9144000 w 9144000"/>
                <a:gd name="connsiteY2" fmla="*/ 3140075 h 3140075"/>
                <a:gd name="connsiteX3" fmla="*/ 0 w 9144000"/>
                <a:gd name="connsiteY3" fmla="*/ 3140075 h 3140075"/>
                <a:gd name="connsiteX4" fmla="*/ 0 w 9144000"/>
                <a:gd name="connsiteY4" fmla="*/ 0 h 3140075"/>
                <a:gd name="connsiteX0" fmla="*/ 0 w 9144000"/>
                <a:gd name="connsiteY0" fmla="*/ 0 h 3140075"/>
                <a:gd name="connsiteX1" fmla="*/ 9136380 w 9144000"/>
                <a:gd name="connsiteY1" fmla="*/ 1640840 h 3140075"/>
                <a:gd name="connsiteX2" fmla="*/ 9144000 w 9144000"/>
                <a:gd name="connsiteY2" fmla="*/ 3140075 h 3140075"/>
                <a:gd name="connsiteX3" fmla="*/ 0 w 9144000"/>
                <a:gd name="connsiteY3" fmla="*/ 3140075 h 3140075"/>
                <a:gd name="connsiteX4" fmla="*/ 0 w 9144000"/>
                <a:gd name="connsiteY4" fmla="*/ 0 h 3140075"/>
                <a:gd name="connsiteX0" fmla="*/ 0 w 9145905"/>
                <a:gd name="connsiteY0" fmla="*/ 0 h 3140075"/>
                <a:gd name="connsiteX1" fmla="*/ 9145905 w 9145905"/>
                <a:gd name="connsiteY1" fmla="*/ 2046390 h 3140075"/>
                <a:gd name="connsiteX2" fmla="*/ 9144000 w 9145905"/>
                <a:gd name="connsiteY2" fmla="*/ 3140075 h 3140075"/>
                <a:gd name="connsiteX3" fmla="*/ 0 w 9145905"/>
                <a:gd name="connsiteY3" fmla="*/ 3140075 h 3140075"/>
                <a:gd name="connsiteX4" fmla="*/ 0 w 9145905"/>
                <a:gd name="connsiteY4" fmla="*/ 0 h 3140075"/>
                <a:gd name="connsiteX0" fmla="*/ 0 w 9155430"/>
                <a:gd name="connsiteY0" fmla="*/ 0 h 2768328"/>
                <a:gd name="connsiteX1" fmla="*/ 9155430 w 9155430"/>
                <a:gd name="connsiteY1" fmla="*/ 1674643 h 2768328"/>
                <a:gd name="connsiteX2" fmla="*/ 9153525 w 9155430"/>
                <a:gd name="connsiteY2" fmla="*/ 2768328 h 2768328"/>
                <a:gd name="connsiteX3" fmla="*/ 9525 w 9155430"/>
                <a:gd name="connsiteY3" fmla="*/ 2768328 h 2768328"/>
                <a:gd name="connsiteX4" fmla="*/ 0 w 9155430"/>
                <a:gd name="connsiteY4" fmla="*/ 0 h 2768328"/>
                <a:gd name="connsiteX0" fmla="*/ 0 w 9155430"/>
                <a:gd name="connsiteY0" fmla="*/ 80585 h 2848913"/>
                <a:gd name="connsiteX1" fmla="*/ 9155430 w 9155430"/>
                <a:gd name="connsiteY1" fmla="*/ 1755228 h 2848913"/>
                <a:gd name="connsiteX2" fmla="*/ 9153525 w 9155430"/>
                <a:gd name="connsiteY2" fmla="*/ 2848913 h 2848913"/>
                <a:gd name="connsiteX3" fmla="*/ 9525 w 9155430"/>
                <a:gd name="connsiteY3" fmla="*/ 2848913 h 2848913"/>
                <a:gd name="connsiteX4" fmla="*/ 0 w 9155430"/>
                <a:gd name="connsiteY4" fmla="*/ 80585 h 2848913"/>
                <a:gd name="connsiteX0" fmla="*/ 0 w 9155430"/>
                <a:gd name="connsiteY0" fmla="*/ 73987 h 2842315"/>
                <a:gd name="connsiteX1" fmla="*/ 9155430 w 9155430"/>
                <a:gd name="connsiteY1" fmla="*/ 1748630 h 2842315"/>
                <a:gd name="connsiteX2" fmla="*/ 9153525 w 9155430"/>
                <a:gd name="connsiteY2" fmla="*/ 2842315 h 2842315"/>
                <a:gd name="connsiteX3" fmla="*/ 9525 w 9155430"/>
                <a:gd name="connsiteY3" fmla="*/ 2842315 h 2842315"/>
                <a:gd name="connsiteX4" fmla="*/ 0 w 9155430"/>
                <a:gd name="connsiteY4" fmla="*/ 73987 h 2842315"/>
                <a:gd name="connsiteX0" fmla="*/ 0 w 9155430"/>
                <a:gd name="connsiteY0" fmla="*/ 94225 h 2385524"/>
                <a:gd name="connsiteX1" fmla="*/ 9155430 w 9155430"/>
                <a:gd name="connsiteY1" fmla="*/ 1291839 h 2385524"/>
                <a:gd name="connsiteX2" fmla="*/ 9153525 w 9155430"/>
                <a:gd name="connsiteY2" fmla="*/ 2385524 h 2385524"/>
                <a:gd name="connsiteX3" fmla="*/ 9525 w 9155430"/>
                <a:gd name="connsiteY3" fmla="*/ 2385524 h 2385524"/>
                <a:gd name="connsiteX4" fmla="*/ 0 w 9155430"/>
                <a:gd name="connsiteY4" fmla="*/ 94225 h 2385524"/>
                <a:gd name="connsiteX0" fmla="*/ 0 w 9155430"/>
                <a:gd name="connsiteY0" fmla="*/ 102559 h 2251586"/>
                <a:gd name="connsiteX1" fmla="*/ 9155430 w 9155430"/>
                <a:gd name="connsiteY1" fmla="*/ 1157901 h 2251586"/>
                <a:gd name="connsiteX2" fmla="*/ 9153525 w 9155430"/>
                <a:gd name="connsiteY2" fmla="*/ 2251586 h 2251586"/>
                <a:gd name="connsiteX3" fmla="*/ 9525 w 9155430"/>
                <a:gd name="connsiteY3" fmla="*/ 2251586 h 2251586"/>
                <a:gd name="connsiteX4" fmla="*/ 0 w 9155430"/>
                <a:gd name="connsiteY4" fmla="*/ 102559 h 2251586"/>
                <a:gd name="connsiteX0" fmla="*/ 0 w 9155430"/>
                <a:gd name="connsiteY0" fmla="*/ 0 h 2149027"/>
                <a:gd name="connsiteX1" fmla="*/ 9155430 w 9155430"/>
                <a:gd name="connsiteY1" fmla="*/ 1055342 h 2149027"/>
                <a:gd name="connsiteX2" fmla="*/ 9153525 w 9155430"/>
                <a:gd name="connsiteY2" fmla="*/ 2149027 h 2149027"/>
                <a:gd name="connsiteX3" fmla="*/ 9525 w 9155430"/>
                <a:gd name="connsiteY3" fmla="*/ 2149027 h 2149027"/>
                <a:gd name="connsiteX4" fmla="*/ 0 w 9155430"/>
                <a:gd name="connsiteY4" fmla="*/ 0 h 2149027"/>
                <a:gd name="connsiteX0" fmla="*/ 0 w 9155430"/>
                <a:gd name="connsiteY0" fmla="*/ 3436 h 2152463"/>
                <a:gd name="connsiteX1" fmla="*/ 9155430 w 9155430"/>
                <a:gd name="connsiteY1" fmla="*/ 1058778 h 2152463"/>
                <a:gd name="connsiteX2" fmla="*/ 9153525 w 9155430"/>
                <a:gd name="connsiteY2" fmla="*/ 2152463 h 2152463"/>
                <a:gd name="connsiteX3" fmla="*/ 9525 w 9155430"/>
                <a:gd name="connsiteY3" fmla="*/ 2152463 h 2152463"/>
                <a:gd name="connsiteX4" fmla="*/ 0 w 9155430"/>
                <a:gd name="connsiteY4" fmla="*/ 3436 h 2152463"/>
                <a:gd name="connsiteX0" fmla="*/ 0 w 9155430"/>
                <a:gd name="connsiteY0" fmla="*/ 2756 h 2151783"/>
                <a:gd name="connsiteX1" fmla="*/ 9155430 w 9155430"/>
                <a:gd name="connsiteY1" fmla="*/ 1058098 h 2151783"/>
                <a:gd name="connsiteX2" fmla="*/ 9153525 w 9155430"/>
                <a:gd name="connsiteY2" fmla="*/ 2151783 h 2151783"/>
                <a:gd name="connsiteX3" fmla="*/ 9525 w 9155430"/>
                <a:gd name="connsiteY3" fmla="*/ 2151783 h 2151783"/>
                <a:gd name="connsiteX4" fmla="*/ 0 w 9155430"/>
                <a:gd name="connsiteY4" fmla="*/ 2756 h 2151783"/>
                <a:gd name="connsiteX0" fmla="*/ 0 w 9155430"/>
                <a:gd name="connsiteY0" fmla="*/ 3881 h 1826520"/>
                <a:gd name="connsiteX1" fmla="*/ 9155430 w 9155430"/>
                <a:gd name="connsiteY1" fmla="*/ 732835 h 1826520"/>
                <a:gd name="connsiteX2" fmla="*/ 9153525 w 9155430"/>
                <a:gd name="connsiteY2" fmla="*/ 1826520 h 1826520"/>
                <a:gd name="connsiteX3" fmla="*/ 9525 w 9155430"/>
                <a:gd name="connsiteY3" fmla="*/ 1826520 h 1826520"/>
                <a:gd name="connsiteX4" fmla="*/ 0 w 9155430"/>
                <a:gd name="connsiteY4" fmla="*/ 3881 h 1826520"/>
                <a:gd name="connsiteX0" fmla="*/ 0 w 9155430"/>
                <a:gd name="connsiteY0" fmla="*/ 44037 h 1866676"/>
                <a:gd name="connsiteX1" fmla="*/ 9155430 w 9155430"/>
                <a:gd name="connsiteY1" fmla="*/ 772991 h 1866676"/>
                <a:gd name="connsiteX2" fmla="*/ 9153525 w 9155430"/>
                <a:gd name="connsiteY2" fmla="*/ 1866676 h 1866676"/>
                <a:gd name="connsiteX3" fmla="*/ 9525 w 9155430"/>
                <a:gd name="connsiteY3" fmla="*/ 1866676 h 1866676"/>
                <a:gd name="connsiteX4" fmla="*/ 0 w 9155430"/>
                <a:gd name="connsiteY4" fmla="*/ 44037 h 1866676"/>
                <a:gd name="connsiteX0" fmla="*/ 0 w 9155430"/>
                <a:gd name="connsiteY0" fmla="*/ 225284 h 2047923"/>
                <a:gd name="connsiteX1" fmla="*/ 9155430 w 9155430"/>
                <a:gd name="connsiteY1" fmla="*/ 954238 h 2047923"/>
                <a:gd name="connsiteX2" fmla="*/ 9153525 w 9155430"/>
                <a:gd name="connsiteY2" fmla="*/ 2047923 h 2047923"/>
                <a:gd name="connsiteX3" fmla="*/ 9525 w 9155430"/>
                <a:gd name="connsiteY3" fmla="*/ 2047923 h 2047923"/>
                <a:gd name="connsiteX4" fmla="*/ 0 w 9155430"/>
                <a:gd name="connsiteY4" fmla="*/ 225284 h 2047923"/>
                <a:gd name="connsiteX0" fmla="*/ 0 w 9155430"/>
                <a:gd name="connsiteY0" fmla="*/ 257218 h 2079857"/>
                <a:gd name="connsiteX1" fmla="*/ 9155430 w 9155430"/>
                <a:gd name="connsiteY1" fmla="*/ 986172 h 2079857"/>
                <a:gd name="connsiteX2" fmla="*/ 9153525 w 9155430"/>
                <a:gd name="connsiteY2" fmla="*/ 2079857 h 2079857"/>
                <a:gd name="connsiteX3" fmla="*/ 9525 w 9155430"/>
                <a:gd name="connsiteY3" fmla="*/ 2079857 h 2079857"/>
                <a:gd name="connsiteX4" fmla="*/ 0 w 9155430"/>
                <a:gd name="connsiteY4" fmla="*/ 257218 h 2079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55430" h="2079857">
                  <a:moveTo>
                    <a:pt x="0" y="257218"/>
                  </a:moveTo>
                  <a:cubicBezTo>
                    <a:pt x="2171564" y="-74906"/>
                    <a:pt x="6010777" y="-297977"/>
                    <a:pt x="9155430" y="986172"/>
                  </a:cubicBezTo>
                  <a:lnTo>
                    <a:pt x="9153525" y="2079857"/>
                  </a:lnTo>
                  <a:lnTo>
                    <a:pt x="9525" y="2079857"/>
                  </a:lnTo>
                  <a:lnTo>
                    <a:pt x="0" y="257218"/>
                  </a:ln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宋体"/>
                <a:cs typeface="+mn-cs"/>
              </a:endParaRP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4067944" y="2283718"/>
            <a:ext cx="2991525" cy="18466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03.</a:t>
            </a:r>
            <a:r>
              <a:rPr lang="zh-CN" altLang="en-US" sz="2800" b="1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 重点学习内容</a:t>
            </a:r>
            <a:endParaRPr lang="en-US" altLang="zh-CN" sz="2800" b="1" dirty="0" smtClean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2000" dirty="0" smtClean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sz="2800" b="1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02889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6aab11cd455c254f0d0191bf39908cb9e7d05e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960</TotalTime>
  <Words>1338</Words>
  <Application>Microsoft Office PowerPoint</Application>
  <PresentationFormat>全屏显示(16:9)</PresentationFormat>
  <Paragraphs>216</Paragraphs>
  <Slides>27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36" baseType="lpstr">
      <vt:lpstr>等线</vt:lpstr>
      <vt:lpstr>楷体_GB2312</vt:lpstr>
      <vt:lpstr>宋体</vt:lpstr>
      <vt:lpstr>微软雅黑</vt:lpstr>
      <vt:lpstr>Arial</vt:lpstr>
      <vt:lpstr>Calibri</vt:lpstr>
      <vt:lpstr>Times New Roman</vt:lpstr>
      <vt:lpstr>Wingdings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02.考试简介 </vt:lpstr>
      <vt:lpstr>02考试简介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幻享工作室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幻享PPT</dc:creator>
  <cp:lastModifiedBy>Administrator</cp:lastModifiedBy>
  <cp:revision>187</cp:revision>
  <dcterms:created xsi:type="dcterms:W3CDTF">2013-10-17T03:17:17Z</dcterms:created>
  <dcterms:modified xsi:type="dcterms:W3CDTF">2023-06-11T07:51:38Z</dcterms:modified>
</cp:coreProperties>
</file>