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3"/>
  </p:sldMasterIdLst>
  <p:notesMasterIdLst>
    <p:notesMasterId r:id="rId5"/>
  </p:notesMasterIdLst>
  <p:sldIdLst>
    <p:sldId id="1484" r:id="rId4"/>
    <p:sldId id="2144" r:id="rId6"/>
    <p:sldId id="2224" r:id="rId7"/>
    <p:sldId id="2199" r:id="rId8"/>
    <p:sldId id="2150" r:id="rId9"/>
    <p:sldId id="2214" r:id="rId10"/>
    <p:sldId id="2200" r:id="rId11"/>
    <p:sldId id="2201" r:id="rId12"/>
    <p:sldId id="2215" r:id="rId13"/>
    <p:sldId id="2202" r:id="rId14"/>
    <p:sldId id="2203" r:id="rId15"/>
    <p:sldId id="2204" r:id="rId16"/>
    <p:sldId id="2205" r:id="rId17"/>
    <p:sldId id="2206" r:id="rId18"/>
    <p:sldId id="1271" r:id="rId19"/>
  </p:sldIdLst>
  <p:sldSz cx="12192000" cy="6858000"/>
  <p:notesSz cx="6858000" cy="9144000"/>
  <p:defaultTextStyle>
    <a:lvl1pPr marL="0" lvl="0" algn="l" defTabSz="913765">
      <a:defRPr sz="1800" kern="1200">
        <a:solidFill>
          <a:schemeClr val="tx1"/>
        </a:solidFill>
        <a:latin typeface="Arial" panose="020B0604020202020204"/>
        <a:ea typeface="微软雅黑" panose="020B0503020204020204" charset="-122"/>
      </a:defRPr>
    </a:lvl1pPr>
    <a:lvl2pPr marL="457200" lvl="1" algn="l" defTabSz="913765">
      <a:defRPr sz="1800" kern="1200">
        <a:solidFill>
          <a:schemeClr val="tx1"/>
        </a:solidFill>
        <a:latin typeface="Arial" panose="020B0604020202020204"/>
        <a:ea typeface="微软雅黑" panose="020B0503020204020204" charset="-122"/>
      </a:defRPr>
    </a:lvl2pPr>
    <a:lvl3pPr marL="913765" lvl="2" algn="l" defTabSz="913765">
      <a:defRPr sz="1800" kern="1200">
        <a:solidFill>
          <a:schemeClr val="tx1"/>
        </a:solidFill>
        <a:latin typeface="Arial" panose="020B0604020202020204"/>
        <a:ea typeface="微软雅黑" panose="020B0503020204020204" charset="-122"/>
      </a:defRPr>
    </a:lvl3pPr>
    <a:lvl4pPr marL="1370965" lvl="3" algn="l" defTabSz="913765">
      <a:defRPr sz="1800" kern="1200">
        <a:solidFill>
          <a:schemeClr val="tx1"/>
        </a:solidFill>
        <a:latin typeface="Arial" panose="020B0604020202020204"/>
        <a:ea typeface="微软雅黑" panose="020B0503020204020204" charset="-122"/>
      </a:defRPr>
    </a:lvl4pPr>
    <a:lvl5pPr marL="1828165" lvl="4" algn="l" defTabSz="913765">
      <a:defRPr sz="1800" kern="1200">
        <a:solidFill>
          <a:schemeClr val="tx1"/>
        </a:solidFill>
        <a:latin typeface="Arial" panose="020B0604020202020204"/>
        <a:ea typeface="微软雅黑" panose="020B0503020204020204" charset="-122"/>
      </a:defRPr>
    </a:lvl5pPr>
    <a:lvl6pPr marL="2284730" lvl="5" algn="l" defTabSz="913765">
      <a:defRPr sz="1800" kern="1200">
        <a:solidFill>
          <a:schemeClr val="tx1"/>
        </a:solidFill>
        <a:latin typeface="Arial" panose="020B0604020202020204"/>
        <a:ea typeface="微软雅黑" panose="020B0503020204020204" charset="-122"/>
      </a:defRPr>
    </a:lvl6pPr>
    <a:lvl7pPr marL="2741930" lvl="6" algn="l" defTabSz="913765">
      <a:defRPr sz="1800" kern="1200">
        <a:solidFill>
          <a:schemeClr val="tx1"/>
        </a:solidFill>
        <a:latin typeface="Arial" panose="020B0604020202020204"/>
        <a:ea typeface="微软雅黑" panose="020B0503020204020204" charset="-122"/>
      </a:defRPr>
    </a:lvl7pPr>
    <a:lvl8pPr marL="3199130" lvl="7" algn="l" defTabSz="913765">
      <a:defRPr sz="1800" kern="1200">
        <a:solidFill>
          <a:schemeClr val="tx1"/>
        </a:solidFill>
        <a:latin typeface="Arial" panose="020B0604020202020204"/>
        <a:ea typeface="微软雅黑" panose="020B0503020204020204" charset="-122"/>
      </a:defRPr>
    </a:lvl8pPr>
    <a:lvl9pPr marL="3655695" lvl="8" algn="l" defTabSz="913765">
      <a:defRPr sz="1800" kern="1200">
        <a:solidFill>
          <a:schemeClr val="tx1"/>
        </a:solidFill>
        <a:latin typeface="Arial" panose="020B0604020202020204"/>
        <a:ea typeface="微软雅黑" panose="020B0503020204020204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854" autoAdjust="0"/>
  </p:normalViewPr>
  <p:slideViewPr>
    <p:cSldViewPr snapToGrid="0">
      <p:cViewPr varScale="1">
        <p:scale>
          <a:sx n="102" d="100"/>
          <a:sy n="102" d="100"/>
        </p:scale>
        <p:origin x="-87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F13B20-8BB8-B74B-ADB5-DA5707988F1E}" type="datetimeFigureOut">
              <a:rPr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28674F-E567-AA4B-8C16-788D7CE21C4F}" type="slidenum">
              <a:rPr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目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090449"/>
            <a:ext cx="12192000" cy="7679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spcCol="0" anchor="ctr" anchorCtr="0"/>
          <a:lstStyle/>
          <a:p>
            <a:pPr marL="0" lvl="0" indent="0" algn="ctr" defTabSz="91440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</a:pPr>
            <a:endParaRPr lang="zh-CN" sz="1400" b="0" i="0" u="none" strike="noStrike" kern="1200" spc="0" baseline="0">
              <a:solidFill>
                <a:srgbClr val="000000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192841" y="295275"/>
            <a:ext cx="3361979" cy="565124"/>
          </a:xfrm>
          <a:prstGeom prst="rect">
            <a:avLst/>
          </a:prstGeom>
        </p:spPr>
        <p:txBody>
          <a:bodyPr vert="horz" wrap="square" lIns="0" tIns="0" rIns="0" bIns="0" anchor="t"/>
          <a:lstStyle>
            <a:lvl1pPr lvl="0">
              <a:lnSpc>
                <a:spcPct val="120000"/>
              </a:lnSpc>
              <a:defRPr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en-US"/>
              <a:t>Agenda page</a:t>
            </a:r>
            <a:endParaRPr lang="en-US"/>
          </a:p>
        </p:txBody>
      </p:sp>
      <p:pic>
        <p:nvPicPr>
          <p:cNvPr id="3" name="图片 2"/>
          <p:cNvPicPr/>
          <p:nvPr/>
        </p:nvPicPr>
        <p:blipFill rotWithShape="1">
          <a:blip r:embed="rId2" cstate="print"/>
          <a:srcRect r="570"/>
          <a:stretch>
            <a:fillRect/>
          </a:stretch>
        </p:blipFill>
        <p:spPr>
          <a:xfrm>
            <a:off x="0" y="1260057"/>
            <a:ext cx="12192000" cy="4876049"/>
          </a:xfrm>
          <a:prstGeom prst="rect">
            <a:avLst/>
          </a:prstGeom>
        </p:spPr>
      </p:pic>
      <p:pic>
        <p:nvPicPr>
          <p:cNvPr id="6" name="Picture 2"/>
          <p:cNvPicPr/>
          <p:nvPr/>
        </p:nvPicPr>
        <p:blipFill rotWithShape="1">
          <a:blip r:embed="rId3" cstate="print"/>
          <a:srcRect l="24925" r="29587"/>
          <a:stretch>
            <a:fillRect/>
          </a:stretch>
        </p:blipFill>
        <p:spPr>
          <a:xfrm>
            <a:off x="1" y="-15208"/>
            <a:ext cx="5767755" cy="6886855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0_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McK 2. Slide Title"/>
          <p:cNvSpPr>
            <a:spLocks noGrp="1"/>
          </p:cNvSpPr>
          <p:nvPr>
            <p:ph type="title"/>
          </p:nvPr>
        </p:nvSpPr>
        <p:spPr>
          <a:xfrm>
            <a:off x="304918" y="234864"/>
            <a:ext cx="11487527" cy="397704"/>
          </a:xfrm>
        </p:spPr>
        <p:txBody>
          <a:bodyPr/>
          <a:lstStyle>
            <a:lvl1pPr lvl="0">
              <a:defRPr baseline="0">
                <a:solidFill>
                  <a:schemeClr val="tx2"/>
                </a:solidFill>
                <a:latin typeface="Arial" panose="020B0604020202020204"/>
                <a:ea typeface="楷体" panose="02010609060101010101" charset="-122"/>
              </a:defRPr>
            </a:lvl1pPr>
          </a:lstStyle>
          <a:p>
            <a:r>
              <a:rPr lang="zh-CN"/>
              <a:t>单击此处编辑母版标题样式</a:t>
            </a:r>
            <a:endParaRPr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3"/>
          </p:nvPr>
        </p:nvSpPr>
        <p:spPr>
          <a:xfrm>
            <a:off x="304800" y="928693"/>
            <a:ext cx="11487150" cy="1692771"/>
          </a:xfrm>
        </p:spPr>
        <p:txBody>
          <a:bodyPr/>
          <a:lstStyle>
            <a:lvl1pPr lvl="0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lvl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lvl="2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lvl="3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lvl="4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第二级</a:t>
            </a:r>
            <a:endParaRPr lang="zh-CN"/>
          </a:p>
          <a:p>
            <a:pPr lvl="2"/>
            <a:r>
              <a:rPr lang="zh-CN"/>
              <a:t>第三级</a:t>
            </a:r>
            <a:endParaRPr lang="zh-CN"/>
          </a:p>
          <a:p>
            <a:pPr lvl="3"/>
            <a:r>
              <a:rPr lang="zh-CN"/>
              <a:t>第四级</a:t>
            </a:r>
            <a:endParaRPr lang="zh-CN"/>
          </a:p>
          <a:p>
            <a:pPr lvl="4"/>
            <a:r>
              <a:rPr lang="zh-CN"/>
              <a:t>第五级</a:t>
            </a:r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1_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McK 2. Slide Title"/>
          <p:cNvSpPr>
            <a:spLocks noGrp="1"/>
          </p:cNvSpPr>
          <p:nvPr>
            <p:ph type="title"/>
          </p:nvPr>
        </p:nvSpPr>
        <p:spPr>
          <a:xfrm>
            <a:off x="304918" y="234864"/>
            <a:ext cx="11487527" cy="397704"/>
          </a:xfrm>
        </p:spPr>
        <p:txBody>
          <a:bodyPr/>
          <a:lstStyle>
            <a:lvl1pPr lvl="0">
              <a:defRPr baseline="0">
                <a:solidFill>
                  <a:schemeClr val="tx2"/>
                </a:solidFill>
                <a:latin typeface="Arial" panose="020B0604020202020204"/>
                <a:ea typeface="楷体" panose="02010609060101010101" charset="-122"/>
              </a:defRPr>
            </a:lvl1pPr>
          </a:lstStyle>
          <a:p>
            <a:r>
              <a:rPr lang="zh-CN"/>
              <a:t>单击此处编辑母版标题样式</a:t>
            </a:r>
            <a:endParaRPr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3"/>
          </p:nvPr>
        </p:nvSpPr>
        <p:spPr>
          <a:xfrm>
            <a:off x="304800" y="928693"/>
            <a:ext cx="11487150" cy="1692771"/>
          </a:xfrm>
        </p:spPr>
        <p:txBody>
          <a:bodyPr/>
          <a:lstStyle>
            <a:lvl1pPr lvl="0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lvl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lvl="2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lvl="3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lvl="4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第二级</a:t>
            </a:r>
            <a:endParaRPr lang="zh-CN"/>
          </a:p>
          <a:p>
            <a:pPr lvl="2"/>
            <a:r>
              <a:rPr lang="zh-CN"/>
              <a:t>第三级</a:t>
            </a:r>
            <a:endParaRPr lang="zh-CN"/>
          </a:p>
          <a:p>
            <a:pPr lvl="3"/>
            <a:r>
              <a:rPr lang="zh-CN"/>
              <a:t>第四级</a:t>
            </a:r>
            <a:endParaRPr lang="zh-CN"/>
          </a:p>
          <a:p>
            <a:pPr lvl="4"/>
            <a:r>
              <a:rPr lang="zh-CN"/>
              <a:t>第五级</a:t>
            </a:r>
            <a:endParaRPr 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2_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McK 2. Slide Title"/>
          <p:cNvSpPr>
            <a:spLocks noGrp="1"/>
          </p:cNvSpPr>
          <p:nvPr>
            <p:ph type="title"/>
          </p:nvPr>
        </p:nvSpPr>
        <p:spPr>
          <a:xfrm>
            <a:off x="304918" y="234864"/>
            <a:ext cx="11487527" cy="397704"/>
          </a:xfrm>
        </p:spPr>
        <p:txBody>
          <a:bodyPr/>
          <a:lstStyle>
            <a:lvl1pPr lvl="0">
              <a:defRPr baseline="0">
                <a:solidFill>
                  <a:schemeClr val="tx2"/>
                </a:solidFill>
                <a:latin typeface="Arial" panose="020B0604020202020204"/>
                <a:ea typeface="楷体" panose="02010609060101010101" charset="-122"/>
              </a:defRPr>
            </a:lvl1pPr>
          </a:lstStyle>
          <a:p>
            <a:r>
              <a:rPr lang="zh-CN"/>
              <a:t>单击此处编辑母版标题样式</a:t>
            </a:r>
            <a:endParaRPr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3"/>
          </p:nvPr>
        </p:nvSpPr>
        <p:spPr>
          <a:xfrm>
            <a:off x="304800" y="928693"/>
            <a:ext cx="11487150" cy="1692771"/>
          </a:xfrm>
        </p:spPr>
        <p:txBody>
          <a:bodyPr/>
          <a:lstStyle>
            <a:lvl1pPr lvl="0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lvl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lvl="2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lvl="3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lvl="4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第二级</a:t>
            </a:r>
            <a:endParaRPr lang="zh-CN"/>
          </a:p>
          <a:p>
            <a:pPr lvl="2"/>
            <a:r>
              <a:rPr lang="zh-CN"/>
              <a:t>第三级</a:t>
            </a:r>
            <a:endParaRPr lang="zh-CN"/>
          </a:p>
          <a:p>
            <a:pPr lvl="3"/>
            <a:r>
              <a:rPr lang="zh-CN"/>
              <a:t>第四级</a:t>
            </a:r>
            <a:endParaRPr lang="zh-CN"/>
          </a:p>
          <a:p>
            <a:pPr lvl="4"/>
            <a:r>
              <a:rPr lang="zh-CN"/>
              <a:t>第五级</a:t>
            </a:r>
            <a:endParaRPr 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3_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McK 2. Slide Title"/>
          <p:cNvSpPr>
            <a:spLocks noGrp="1"/>
          </p:cNvSpPr>
          <p:nvPr>
            <p:ph type="title"/>
          </p:nvPr>
        </p:nvSpPr>
        <p:spPr>
          <a:xfrm>
            <a:off x="304918" y="234864"/>
            <a:ext cx="11487527" cy="397704"/>
          </a:xfrm>
        </p:spPr>
        <p:txBody>
          <a:bodyPr/>
          <a:lstStyle>
            <a:lvl1pPr lvl="0">
              <a:defRPr baseline="0">
                <a:solidFill>
                  <a:schemeClr val="tx2"/>
                </a:solidFill>
                <a:latin typeface="Arial" panose="020B0604020202020204"/>
                <a:ea typeface="楷体" panose="02010609060101010101" charset="-122"/>
              </a:defRPr>
            </a:lvl1pPr>
          </a:lstStyle>
          <a:p>
            <a:r>
              <a:rPr lang="zh-CN"/>
              <a:t>单击此处编辑母版标题样式</a:t>
            </a:r>
            <a:endParaRPr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3"/>
          </p:nvPr>
        </p:nvSpPr>
        <p:spPr>
          <a:xfrm>
            <a:off x="304800" y="928693"/>
            <a:ext cx="11487150" cy="1692771"/>
          </a:xfrm>
        </p:spPr>
        <p:txBody>
          <a:bodyPr/>
          <a:lstStyle>
            <a:lvl1pPr lvl="0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lvl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lvl="2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lvl="3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lvl="4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第二级</a:t>
            </a:r>
            <a:endParaRPr lang="zh-CN"/>
          </a:p>
          <a:p>
            <a:pPr lvl="2"/>
            <a:r>
              <a:rPr lang="zh-CN"/>
              <a:t>第三级</a:t>
            </a:r>
            <a:endParaRPr lang="zh-CN"/>
          </a:p>
          <a:p>
            <a:pPr lvl="3"/>
            <a:r>
              <a:rPr lang="zh-CN"/>
              <a:t>第四级</a:t>
            </a:r>
            <a:endParaRPr lang="zh-CN"/>
          </a:p>
          <a:p>
            <a:pPr lvl="4"/>
            <a:r>
              <a:rPr lang="zh-CN"/>
              <a:t>第五级</a:t>
            </a:r>
            <a:endParaRPr 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576189" y="37863"/>
            <a:ext cx="1615811" cy="423189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92230" y="37863"/>
            <a:ext cx="9945441" cy="479733"/>
          </a:xfrm>
          <a:prstGeom prst="rect">
            <a:avLst/>
          </a:prstGeom>
        </p:spPr>
        <p:txBody>
          <a:bodyPr/>
          <a:lstStyle>
            <a:lvl1pPr lvl="0">
              <a:defRPr sz="305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defRPr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2" name="矩形 1"/>
          <p:cNvSpPr/>
          <p:nvPr/>
        </p:nvSpPr>
        <p:spPr>
          <a:xfrm>
            <a:off x="0" y="6715276"/>
            <a:ext cx="12192000" cy="142724"/>
          </a:xfrm>
          <a:prstGeom prst="rect">
            <a:avLst/>
          </a:prstGeom>
          <a:solidFill>
            <a:schemeClr val="accent2"/>
          </a:solidFill>
          <a:ln w="10795">
            <a:solidFill>
              <a:schemeClr val="accent2"/>
            </a:solidFill>
            <a:prstDash val="solid"/>
          </a:ln>
        </p:spPr>
        <p:txBody>
          <a:bodyPr anchor="ctr"/>
          <a:lstStyle/>
          <a:p>
            <a:pPr algn="ctr"/>
            <a:endParaRPr lang="zh-CN" sz="5715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0286" y="37863"/>
            <a:ext cx="201944" cy="479733"/>
          </a:xfrm>
          <a:prstGeom prst="rect">
            <a:avLst/>
          </a:prstGeom>
          <a:solidFill>
            <a:schemeClr val="accent2"/>
          </a:solidFill>
          <a:ln w="10795">
            <a:solidFill>
              <a:schemeClr val="accent2"/>
            </a:solidFill>
            <a:prstDash val="solid"/>
          </a:ln>
        </p:spPr>
        <p:txBody>
          <a:bodyPr anchor="ctr"/>
          <a:lstStyle/>
          <a:p>
            <a:pPr algn="ctr"/>
            <a:endParaRPr lang="zh-CN" sz="5715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" y="6710621"/>
            <a:ext cx="580336" cy="15428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封面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" y="3177"/>
            <a:ext cx="12198703" cy="6854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矩形 11"/>
          <p:cNvSpPr/>
          <p:nvPr userDrawn="1"/>
        </p:nvSpPr>
        <p:spPr>
          <a:xfrm>
            <a:off x="4061012" y="2104739"/>
            <a:ext cx="8130995" cy="1947307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44" tIns="91372" rIns="182744" bIns="91372" spcCol="0"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0"/>
          </p:nvPr>
        </p:nvSpPr>
        <p:spPr>
          <a:xfrm>
            <a:off x="6662057" y="2580154"/>
            <a:ext cx="5529943" cy="553998"/>
          </a:xfrm>
          <a:prstGeom prst="rect">
            <a:avLst/>
          </a:prstGeom>
        </p:spPr>
        <p:txBody>
          <a:bodyPr anchor="ctr"/>
          <a:lstStyle>
            <a:lvl1pPr algn="ctr">
              <a:defRPr sz="3600" b="1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Agenda_目录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Simple" hidden="1"/>
          <p:cNvSpPr txBox="1"/>
          <p:nvPr userDrawn="1">
            <p:custDataLst>
              <p:tags r:id="rId2"/>
            </p:custDataLst>
          </p:nvPr>
        </p:nvSpPr>
        <p:spPr>
          <a:xfrm rot="16200000">
            <a:off x="10561320" y="5117891"/>
            <a:ext cx="2743200" cy="96950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en-US" altLang="zh-CN" sz="7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  <a:sym typeface="Trebuchet MS" panose="020B0603020202020204" charset="0"/>
              </a:rPr>
              <a:t>PingAn sample sldiesV2_16</a:t>
            </a:r>
            <a:r>
              <a:rPr kumimoji="0" lang="zh-CN" altLang="en-US" sz="7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  <a:sym typeface="Trebuchet MS" panose="020B0603020202020204" charset="0"/>
              </a:rPr>
              <a:t>三月</a:t>
            </a:r>
            <a:r>
              <a:rPr kumimoji="0" lang="en-US" altLang="zh-CN" sz="7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  <a:sym typeface="Trebuchet MS" panose="020B0603020202020204" charset="0"/>
              </a:rPr>
              <a:t>18_GL_v01.pptx</a:t>
            </a: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  <a:sym typeface="Trebuchet MS" panose="020B06030202020202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3" cstate="email"/>
          <a:srcRect r="570"/>
          <a:stretch>
            <a:fillRect/>
          </a:stretch>
        </p:blipFill>
        <p:spPr>
          <a:xfrm>
            <a:off x="0" y="1260057"/>
            <a:ext cx="12192000" cy="4876049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 rotWithShape="1">
          <a:blip r:embed="rId4" cstate="email"/>
          <a:srcRect r="3809"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 userDrawn="1"/>
        </p:nvSpPr>
        <p:spPr>
          <a:xfrm>
            <a:off x="-4690" y="0"/>
            <a:ext cx="12196690" cy="6858000"/>
          </a:xfrm>
          <a:prstGeom prst="rect">
            <a:avLst/>
          </a:prstGeom>
          <a:solidFill>
            <a:schemeClr val="accent4">
              <a:lumMod val="20000"/>
              <a:lumOff val="80000"/>
              <a:alpha val="34902"/>
            </a:schemeClr>
          </a:solidFill>
          <a:ln w="9525" cap="rnd" cmpd="sng" algn="ctr">
            <a:solidFill>
              <a:srgbClr val="FFFFFF">
                <a:alpha val="4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charset="-122"/>
              <a:ea typeface="华文楷体" panose="02010600040101010101" charset="-122"/>
              <a:cs typeface="+mn-cs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1" y="-566"/>
            <a:ext cx="12192000" cy="6858565"/>
          </a:xfrm>
          <a:prstGeom prst="rect">
            <a:avLst/>
          </a:prstGeom>
          <a:solidFill>
            <a:schemeClr val="tx1">
              <a:lumMod val="95000"/>
              <a:lumOff val="5000"/>
              <a:alpha val="34902"/>
            </a:schemeClr>
          </a:solidFill>
          <a:ln w="9525" cap="rnd" cmpd="sng" algn="ctr">
            <a:solidFill>
              <a:srgbClr val="FFFFFF">
                <a:alpha val="4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charset="-122"/>
              <a:ea typeface="华文楷体" panose="02010600040101010101" charset="-122"/>
              <a:cs typeface="+mn-cs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0"/>
            <a:ext cx="4749421" cy="6858000"/>
          </a:xfrm>
          <a:prstGeom prst="rect">
            <a:avLst/>
          </a:prstGeom>
          <a:solidFill>
            <a:srgbClr val="FFFFFF">
              <a:alpha val="65098"/>
            </a:srgbClr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charset="-122"/>
              <a:ea typeface="华文楷体" panose="02010600040101010101" charset="-122"/>
              <a:cs typeface="+mn-cs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668745" y="2861672"/>
            <a:ext cx="3439236" cy="1258226"/>
          </a:xfrm>
          <a:prstGeom prst="rect">
            <a:avLst/>
          </a:prstGeom>
          <a:solidFill>
            <a:srgbClr val="FF8D3F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+mn-cs"/>
              </a:rPr>
              <a:t>目   录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楷体" panose="02010600040101010101" charset="-122"/>
              <a:ea typeface="华文楷体" panose="02010600040101010101" charset="-122"/>
              <a:cs typeface="+mn-cs"/>
            </a:endParaRPr>
          </a:p>
        </p:txBody>
      </p:sp>
      <p:cxnSp>
        <p:nvCxnSpPr>
          <p:cNvPr id="13" name="直接连接符 12"/>
          <p:cNvCxnSpPr/>
          <p:nvPr userDrawn="1"/>
        </p:nvCxnSpPr>
        <p:spPr>
          <a:xfrm>
            <a:off x="668745" y="4192508"/>
            <a:ext cx="3439236" cy="0"/>
          </a:xfrm>
          <a:prstGeom prst="line">
            <a:avLst/>
          </a:prstGeom>
          <a:ln w="9525" cap="rnd">
            <a:solidFill>
              <a:schemeClr val="bg1">
                <a:lumMod val="65000"/>
              </a:schemeClr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668745" y="2789062"/>
            <a:ext cx="3439236" cy="0"/>
          </a:xfrm>
          <a:prstGeom prst="line">
            <a:avLst/>
          </a:prstGeom>
          <a:ln w="9525" cap="rnd">
            <a:solidFill>
              <a:schemeClr val="bg1">
                <a:lumMod val="65000"/>
              </a:schemeClr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封面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" y="3177"/>
            <a:ext cx="12198703" cy="6854826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矩形 11"/>
          <p:cNvSpPr/>
          <p:nvPr/>
        </p:nvSpPr>
        <p:spPr>
          <a:xfrm>
            <a:off x="4061012" y="2104739"/>
            <a:ext cx="8130995" cy="1947307"/>
          </a:xfrm>
          <a:prstGeom prst="rect">
            <a:avLst/>
          </a:prstGeom>
          <a:solidFill>
            <a:srgbClr val="ED7D31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lIns="182744" tIns="91372" rIns="182744" bIns="91372" spcCol="0" anchor="ctr"/>
          <a:lstStyle/>
          <a:p>
            <a:pPr algn="ctr"/>
            <a:endParaRPr lang="zh-CN">
              <a:solidFill>
                <a:srgbClr val="FFFFFF"/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idx="10"/>
          </p:nvPr>
        </p:nvSpPr>
        <p:spPr>
          <a:xfrm>
            <a:off x="6662057" y="2580154"/>
            <a:ext cx="5529943" cy="553998"/>
          </a:xfrm>
          <a:prstGeom prst="rect">
            <a:avLst/>
          </a:prstGeom>
        </p:spPr>
        <p:txBody>
          <a:bodyPr anchor="ctr"/>
          <a:lstStyle>
            <a:lvl1pPr lvl="0" algn="ctr">
              <a:defRPr sz="3600" b="1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</a:defRPr>
            </a:lvl1pPr>
          </a:lstStyle>
          <a:p>
            <a:pPr lvl="0"/>
            <a:r>
              <a:rPr lang="zh-CN"/>
              <a:t>单击此处编辑母版文本样式</a:t>
            </a:r>
            <a:endParaRPr 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目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090449"/>
            <a:ext cx="12192000" cy="7679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spcCol="0" anchor="ctr" anchorCtr="0"/>
          <a:lstStyle/>
          <a:p>
            <a:pPr marL="0" lvl="0" indent="0" algn="ctr" defTabSz="91440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</a:pPr>
            <a:endParaRPr lang="zh-CN" sz="1400" b="0" i="0" u="none" strike="noStrike" kern="1200" spc="0" baseline="0">
              <a:solidFill>
                <a:srgbClr val="000000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192841" y="295275"/>
            <a:ext cx="3361979" cy="565124"/>
          </a:xfrm>
          <a:prstGeom prst="rect">
            <a:avLst/>
          </a:prstGeom>
        </p:spPr>
        <p:txBody>
          <a:bodyPr vert="horz" wrap="square" lIns="0" tIns="0" rIns="0" bIns="0" anchor="t"/>
          <a:lstStyle>
            <a:lvl1pPr lvl="0">
              <a:lnSpc>
                <a:spcPct val="120000"/>
              </a:lnSpc>
              <a:defRPr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en-US"/>
              <a:t>Agenda page</a:t>
            </a:r>
            <a:endParaRPr lang="en-US"/>
          </a:p>
        </p:txBody>
      </p:sp>
      <p:pic>
        <p:nvPicPr>
          <p:cNvPr id="3" name="图片 2"/>
          <p:cNvPicPr/>
          <p:nvPr/>
        </p:nvPicPr>
        <p:blipFill rotWithShape="1">
          <a:blip r:embed="rId2" cstate="print"/>
          <a:srcRect r="570"/>
          <a:stretch>
            <a:fillRect/>
          </a:stretch>
        </p:blipFill>
        <p:spPr>
          <a:xfrm>
            <a:off x="0" y="1260057"/>
            <a:ext cx="12192000" cy="4876049"/>
          </a:xfrm>
          <a:prstGeom prst="rect">
            <a:avLst/>
          </a:prstGeom>
        </p:spPr>
      </p:pic>
      <p:pic>
        <p:nvPicPr>
          <p:cNvPr id="6" name="Picture 2"/>
          <p:cNvPicPr/>
          <p:nvPr/>
        </p:nvPicPr>
        <p:blipFill rotWithShape="1">
          <a:blip r:embed="rId3" cstate="print"/>
          <a:srcRect l="24925" r="29587"/>
          <a:stretch>
            <a:fillRect/>
          </a:stretch>
        </p:blipFill>
        <p:spPr>
          <a:xfrm>
            <a:off x="1" y="-15208"/>
            <a:ext cx="5767755" cy="6886855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Agenda_目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 rotWithShape="1">
          <a:blip r:embed="rId2" cstate="print"/>
          <a:srcRect r="570"/>
          <a:stretch>
            <a:fillRect/>
          </a:stretch>
        </p:blipFill>
        <p:spPr>
          <a:xfrm>
            <a:off x="0" y="1260057"/>
            <a:ext cx="12192000" cy="4876049"/>
          </a:xfrm>
          <a:prstGeom prst="rect">
            <a:avLst/>
          </a:prstGeom>
        </p:spPr>
      </p:pic>
      <p:pic>
        <p:nvPicPr>
          <p:cNvPr id="6" name="Picture 2"/>
          <p:cNvPicPr/>
          <p:nvPr/>
        </p:nvPicPr>
        <p:blipFill rotWithShape="1">
          <a:blip r:embed="rId3" cstate="print"/>
          <a:srcRect r="3809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矩形 7"/>
          <p:cNvSpPr/>
          <p:nvPr/>
        </p:nvSpPr>
        <p:spPr>
          <a:xfrm>
            <a:off x="-4690" y="0"/>
            <a:ext cx="12196690" cy="6858000"/>
          </a:xfrm>
          <a:prstGeom prst="rect">
            <a:avLst/>
          </a:prstGeom>
          <a:solidFill>
            <a:schemeClr val="accent4">
              <a:alpha val="34902"/>
              <a:lumMod val="20000"/>
              <a:lumOff val="80000"/>
            </a:schemeClr>
          </a:solidFill>
          <a:ln w="9525" cap="rnd" cmpd="sng">
            <a:solidFill>
              <a:srgbClr val="FFFFFF">
                <a:alpha val="4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spcCol="0" anchor="ctr" anchorCtr="0"/>
          <a:lstStyle/>
          <a:p>
            <a:pPr marL="0" lvl="0" indent="0" algn="ctr" defTabSz="91440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</a:pPr>
            <a:endParaRPr lang="zh-CN" sz="1400" b="0" i="0" u="none" strike="noStrike" kern="1200" spc="0" baseline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" y="-566"/>
            <a:ext cx="12192000" cy="6858565"/>
          </a:xfrm>
          <a:prstGeom prst="rect">
            <a:avLst/>
          </a:prstGeom>
          <a:solidFill>
            <a:schemeClr val="tx1">
              <a:alpha val="34902"/>
              <a:lumMod val="95000"/>
              <a:lumOff val="5000"/>
            </a:schemeClr>
          </a:solidFill>
          <a:ln w="9525" cap="rnd" cmpd="sng">
            <a:solidFill>
              <a:srgbClr val="FFFFFF">
                <a:alpha val="4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spcCol="0" anchor="ctr" anchorCtr="0"/>
          <a:lstStyle/>
          <a:p>
            <a:pPr marL="0" lvl="0" indent="0" algn="ctr" defTabSz="91440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</a:pPr>
            <a:endParaRPr lang="zh-CN" sz="1400" b="0" i="0" u="none" strike="noStrike" kern="1200" spc="0" baseline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0"/>
            <a:ext cx="4749421" cy="6858000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txBody>
          <a:bodyPr vert="horz" wrap="square" lIns="91440" tIns="45720" rIns="91440" bIns="45720" numCol="1" spcCol="0" anchor="ctr" anchorCtr="0"/>
          <a:lstStyle/>
          <a:p>
            <a:pPr marL="0" lvl="0" indent="0" algn="ctr" defTabSz="91440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</a:pPr>
            <a:endParaRPr lang="zh-CN" sz="1400" b="0" i="0" u="none" strike="noStrike" kern="1200" spc="0" baseline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8745" y="2861672"/>
            <a:ext cx="3439236" cy="1258226"/>
          </a:xfrm>
          <a:prstGeom prst="rect">
            <a:avLst/>
          </a:prstGeom>
          <a:solidFill>
            <a:srgbClr val="FF8D3F"/>
          </a:solidFill>
          <a:ln>
            <a:noFill/>
          </a:ln>
        </p:spPr>
        <p:txBody>
          <a:bodyPr vert="horz" wrap="square" lIns="91440" tIns="45720" rIns="91440" bIns="45720" numCol="1" spcCol="0" anchor="ctr" anchorCtr="0"/>
          <a:lstStyle/>
          <a:p>
            <a:pPr marL="0" lvl="0" indent="0" algn="ctr" defTabSz="91440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zh-CN" sz="4000" b="1" i="0" u="none" strike="noStrike" kern="1200" spc="0" baseline="0">
                <a:solidFill>
                  <a:srgbClr val="FFFFFF"/>
                </a:solidFill>
                <a:latin typeface="华文楷体" panose="02010600040101010101" charset="-122"/>
                <a:ea typeface="华文楷体" panose="02010600040101010101" charset="-122"/>
              </a:rPr>
              <a:t>目   录</a:t>
            </a:r>
            <a:endParaRPr lang="zh-CN" sz="4000" b="1" i="0" u="none" strike="noStrike" kern="1200" spc="0" baseline="0">
              <a:solidFill>
                <a:srgbClr val="FFFFFF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668745" y="4192508"/>
            <a:ext cx="3439236" cy="0"/>
          </a:xfrm>
          <a:prstGeom prst="line">
            <a:avLst/>
          </a:prstGeom>
          <a:ln w="9525" cap="rnd">
            <a:solidFill>
              <a:schemeClr val="bg1">
                <a:lumMod val="65000"/>
              </a:schemeClr>
            </a:solidFill>
            <a:prstDash val="solid"/>
            <a:round/>
          </a:ln>
        </p:spPr>
      </p:cxnSp>
      <p:cxnSp>
        <p:nvCxnSpPr>
          <p:cNvPr id="14" name="直接连接符 13"/>
          <p:cNvCxnSpPr/>
          <p:nvPr/>
        </p:nvCxnSpPr>
        <p:spPr>
          <a:xfrm>
            <a:off x="668745" y="2789062"/>
            <a:ext cx="3439236" cy="0"/>
          </a:xfrm>
          <a:prstGeom prst="line">
            <a:avLst/>
          </a:prstGeom>
          <a:ln w="9525" cap="rnd">
            <a:solidFill>
              <a:schemeClr val="bg1">
                <a:lumMod val="65000"/>
              </a:schemeClr>
            </a:solidFill>
            <a:prstDash val="solid"/>
            <a:round/>
          </a:ln>
        </p:spPr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cK 2. Slide Title"/>
          <p:cNvSpPr>
            <a:spLocks noGrp="1"/>
          </p:cNvSpPr>
          <p:nvPr>
            <p:ph type="title"/>
          </p:nvPr>
        </p:nvSpPr>
        <p:spPr>
          <a:xfrm>
            <a:off x="269406" y="172719"/>
            <a:ext cx="10090835" cy="397704"/>
          </a:xfrm>
          <a:prstGeom prst="rect">
            <a:avLst/>
          </a:prstGeom>
        </p:spPr>
        <p:txBody>
          <a:bodyPr anchor="ctr"/>
          <a:lstStyle>
            <a:lvl1pPr lvl="0">
              <a:defRPr baseline="0">
                <a:solidFill>
                  <a:schemeClr val="tx2"/>
                </a:solidFill>
                <a:latin typeface="Arial" panose="020B0604020202020204"/>
                <a:ea typeface="楷体" panose="02010609060101010101" charset="-122"/>
              </a:defRPr>
            </a:lvl1pPr>
          </a:lstStyle>
          <a:p>
            <a:r>
              <a:rPr lang="zh-CN"/>
              <a:t>单击此处编辑母版标题样式</a:t>
            </a:r>
            <a:endParaRPr lang="en-US"/>
          </a:p>
        </p:txBody>
      </p:sp>
      <p:pic>
        <p:nvPicPr>
          <p:cNvPr id="7" name="图片 6"/>
          <p:cNvPicPr/>
          <p:nvPr/>
        </p:nvPicPr>
        <p:blipFill rotWithShape="1">
          <a:blip r:embed="rId2" cstate="print"/>
          <a:srcRect r="570"/>
          <a:stretch>
            <a:fillRect/>
          </a:stretch>
        </p:blipFill>
        <p:spPr>
          <a:xfrm>
            <a:off x="0" y="1198716"/>
            <a:ext cx="12192000" cy="4876049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702061"/>
            <a:ext cx="12192000" cy="0"/>
          </a:xfrm>
          <a:prstGeom prst="line">
            <a:avLst/>
          </a:prstGeom>
          <a:ln w="12700" cap="rnd">
            <a:solidFill>
              <a:schemeClr val="accent1"/>
            </a:solidFill>
            <a:prstDash val="solid"/>
            <a:round/>
          </a:ln>
        </p:spPr>
      </p:cxnSp>
      <p:sp>
        <p:nvSpPr>
          <p:cNvPr id="9" name="TextBox 11"/>
          <p:cNvSpPr txBox="1"/>
          <p:nvPr/>
        </p:nvSpPr>
        <p:spPr>
          <a:xfrm>
            <a:off x="11730551" y="6722980"/>
            <a:ext cx="345805" cy="133905"/>
          </a:xfrm>
          <a:prstGeom prst="rect">
            <a:avLst/>
          </a:prstGeom>
          <a:noFill/>
        </p:spPr>
        <p:txBody>
          <a:bodyPr wrap="square" lIns="0" tIns="0" rIns="0" bIns="0" anchor="ctr"/>
          <a:lstStyle/>
          <a:p>
            <a:pPr marL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0" i="0" u="none" strike="noStrike" kern="1200" spc="0" baseline="0">
                <a:solidFill>
                  <a:srgbClr val="FFFFFF">
                    <a:lumMod val="50000"/>
                  </a:srgbClr>
                </a:solidFill>
                <a:latin typeface="Arial" panose="020B0604020202020204"/>
                <a:ea typeface="微软雅黑" panose="020B0503020204020204" charset="-122"/>
              </a:rPr>
              <a:t>‹#›</a:t>
            </a:r>
            <a:endParaRPr lang="en-US" sz="1000" b="0" i="0" u="none" strike="noStrike" kern="1200" spc="0" baseline="0">
              <a:solidFill>
                <a:srgbClr val="FFFFFF">
                  <a:lumMod val="50000"/>
                </a:srgbClr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0" name="Line 3"/>
          <p:cNvSpPr/>
          <p:nvPr/>
        </p:nvSpPr>
        <p:spPr>
          <a:xfrm flipV="1">
            <a:off x="0" y="573659"/>
            <a:ext cx="12196006" cy="3175"/>
          </a:xfrm>
          <a:prstGeom prst="line">
            <a:avLst/>
          </a:prstGeom>
          <a:noFill/>
          <a:ln w="12700" cap="flat" cmpd="sng">
            <a:solidFill>
              <a:srgbClr val="F7964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45720" rIns="45720"/>
          <a:lstStyle/>
          <a:p>
            <a:endParaRPr lang="zh-CN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Rectangle 4"/>
          <p:cNvSpPr/>
          <p:nvPr/>
        </p:nvSpPr>
        <p:spPr>
          <a:xfrm>
            <a:off x="1" y="200597"/>
            <a:ext cx="161925" cy="376238"/>
          </a:xfrm>
          <a:prstGeom prst="rect">
            <a:avLst/>
          </a:prstGeom>
          <a:solidFill>
            <a:srgbClr val="F79646"/>
          </a:solidFill>
          <a:ln>
            <a:noFill/>
          </a:ln>
        </p:spPr>
        <p:txBody>
          <a:bodyPr lIns="45720" rIns="45720" anchor="ctr"/>
          <a:lstStyle>
            <a:lvl1pPr lvl="0" defTabSz="685800">
              <a:defRPr>
                <a:solidFill>
                  <a:srgbClr val="000000"/>
                </a:solidFill>
                <a:latin typeface="Calibri" panose="020F0502020204030204"/>
              </a:defRPr>
            </a:lvl1pPr>
            <a:lvl2pPr marL="742950" lvl="1" indent="-285750" defTabSz="685800">
              <a:defRPr>
                <a:solidFill>
                  <a:srgbClr val="000000"/>
                </a:solidFill>
                <a:latin typeface="Calibri" panose="020F0502020204030204"/>
              </a:defRPr>
            </a:lvl2pPr>
            <a:lvl3pPr marL="1143000" lvl="2" indent="-228600" defTabSz="685800">
              <a:defRPr>
                <a:solidFill>
                  <a:srgbClr val="000000"/>
                </a:solidFill>
                <a:latin typeface="Calibri" panose="020F0502020204030204"/>
              </a:defRPr>
            </a:lvl3pPr>
            <a:lvl4pPr marL="1600200" lvl="3" indent="-228600" defTabSz="685800">
              <a:defRPr>
                <a:solidFill>
                  <a:srgbClr val="000000"/>
                </a:solidFill>
                <a:latin typeface="Calibri" panose="020F0502020204030204"/>
              </a:defRPr>
            </a:lvl4pPr>
            <a:lvl5pPr marL="2057400" lvl="4" indent="-228600" defTabSz="685800">
              <a:defRPr>
                <a:solidFill>
                  <a:srgbClr val="000000"/>
                </a:solidFill>
                <a:latin typeface="Calibri" panose="020F0502020204030204"/>
              </a:defRPr>
            </a:lvl5pPr>
            <a:lvl6pPr marL="2514600" lvl="5" indent="-228600" defTabSz="68580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/>
              </a:defRPr>
            </a:lvl6pPr>
            <a:lvl7pPr marL="2971800" lvl="6" indent="-228600" defTabSz="68580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/>
              </a:defRPr>
            </a:lvl7pPr>
            <a:lvl8pPr marL="3429000" lvl="7" indent="-228600" defTabSz="68580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/>
              </a:defRPr>
            </a:lvl8pPr>
            <a:lvl9pPr marL="3886200" lvl="8" indent="-228600" defTabSz="68580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/>
              </a:defRPr>
            </a:lvl9pPr>
          </a:lstStyle>
          <a:p>
            <a:endParaRPr lang="zh-CN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Rectangle 5"/>
          <p:cNvSpPr/>
          <p:nvPr/>
        </p:nvSpPr>
        <p:spPr>
          <a:xfrm>
            <a:off x="190501" y="200597"/>
            <a:ext cx="80963" cy="376238"/>
          </a:xfrm>
          <a:prstGeom prst="rect">
            <a:avLst/>
          </a:prstGeom>
          <a:solidFill>
            <a:srgbClr val="F79646"/>
          </a:solidFill>
          <a:ln>
            <a:noFill/>
          </a:ln>
        </p:spPr>
        <p:txBody>
          <a:bodyPr lIns="45720" rIns="45720" anchor="ctr"/>
          <a:lstStyle>
            <a:lvl1pPr lvl="0" defTabSz="685800">
              <a:defRPr>
                <a:solidFill>
                  <a:srgbClr val="000000"/>
                </a:solidFill>
                <a:latin typeface="Calibri" panose="020F0502020204030204"/>
              </a:defRPr>
            </a:lvl1pPr>
            <a:lvl2pPr marL="742950" lvl="1" indent="-285750" defTabSz="685800">
              <a:defRPr>
                <a:solidFill>
                  <a:srgbClr val="000000"/>
                </a:solidFill>
                <a:latin typeface="Calibri" panose="020F0502020204030204"/>
              </a:defRPr>
            </a:lvl2pPr>
            <a:lvl3pPr marL="1143000" lvl="2" indent="-228600" defTabSz="685800">
              <a:defRPr>
                <a:solidFill>
                  <a:srgbClr val="000000"/>
                </a:solidFill>
                <a:latin typeface="Calibri" panose="020F0502020204030204"/>
              </a:defRPr>
            </a:lvl3pPr>
            <a:lvl4pPr marL="1600200" lvl="3" indent="-228600" defTabSz="685800">
              <a:defRPr>
                <a:solidFill>
                  <a:srgbClr val="000000"/>
                </a:solidFill>
                <a:latin typeface="Calibri" panose="020F0502020204030204"/>
              </a:defRPr>
            </a:lvl4pPr>
            <a:lvl5pPr marL="2057400" lvl="4" indent="-228600" defTabSz="685800">
              <a:defRPr>
                <a:solidFill>
                  <a:srgbClr val="000000"/>
                </a:solidFill>
                <a:latin typeface="Calibri" panose="020F0502020204030204"/>
              </a:defRPr>
            </a:lvl5pPr>
            <a:lvl6pPr marL="2514600" lvl="5" indent="-228600" defTabSz="68580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/>
              </a:defRPr>
            </a:lvl6pPr>
            <a:lvl7pPr marL="2971800" lvl="6" indent="-228600" defTabSz="68580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/>
              </a:defRPr>
            </a:lvl7pPr>
            <a:lvl8pPr marL="3429000" lvl="7" indent="-228600" defTabSz="68580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/>
              </a:defRPr>
            </a:lvl8pPr>
            <a:lvl9pPr marL="3886200" lvl="8" indent="-228600" defTabSz="68580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/>
              </a:defRPr>
            </a:lvl9pPr>
          </a:lstStyle>
          <a:p>
            <a:endParaRPr lang="zh-CN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-2377" y="2383"/>
            <a:ext cx="12194377" cy="685239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-3173" y="2287449"/>
            <a:ext cx="12195173" cy="2282287"/>
          </a:xfrm>
          <a:prstGeom prst="rect">
            <a:avLst/>
          </a:prstGeom>
          <a:solidFill>
            <a:schemeClr val="accent1">
              <a:alpha val="85098"/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spcCol="0" anchor="ctr" anchorCtr="0"/>
          <a:lstStyle/>
          <a:p>
            <a:pPr marL="0" lvl="0" indent="0" algn="ctr" defTabSz="91440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</a:pPr>
            <a:endParaRPr lang="zh-CN" sz="1200" b="0" i="0" u="none" strike="noStrike" kern="1200" spc="0" baseline="0">
              <a:solidFill>
                <a:srgbClr val="FFFFFF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idx="11" hasCustomPrompt="1"/>
          </p:nvPr>
        </p:nvSpPr>
        <p:spPr>
          <a:xfrm>
            <a:off x="2215363" y="2457030"/>
            <a:ext cx="7758113" cy="1943100"/>
          </a:xfrm>
          <a:prstGeom prst="rect">
            <a:avLst/>
          </a:prstGeom>
        </p:spPr>
        <p:txBody>
          <a:bodyPr anchor="ctr"/>
          <a:lstStyle>
            <a:lvl1pPr lvl="0" algn="ctr">
              <a:defRPr sz="44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add content</a:t>
            </a:r>
            <a:endParaRPr lang="zh-CN"/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-3173" y="4643437"/>
            <a:ext cx="12195173" cy="0"/>
          </a:xfrm>
          <a:prstGeom prst="line">
            <a:avLst/>
          </a:prstGeom>
          <a:ln w="9525" cap="rnd">
            <a:solidFill>
              <a:schemeClr val="accent1">
                <a:lumMod val="75000"/>
              </a:schemeClr>
            </a:solidFill>
            <a:prstDash val="solid"/>
            <a:round/>
          </a:ln>
        </p:spPr>
      </p:cxn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4800" y="159951"/>
            <a:ext cx="11446933" cy="400110"/>
          </a:xfrm>
          <a:prstGeom prst="rect">
            <a:avLst/>
          </a:prstGeom>
        </p:spPr>
        <p:txBody>
          <a:bodyPr>
            <a:spAutoFit/>
          </a:bodyPr>
          <a:lstStyle>
            <a:lvl1pPr lvl="0" algn="l">
              <a:defRPr sz="20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" name="矩形 2"/>
          <p:cNvSpPr/>
          <p:nvPr/>
        </p:nvSpPr>
        <p:spPr>
          <a:xfrm>
            <a:off x="335360" y="0"/>
            <a:ext cx="144000" cy="5486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 lang="zh-CN" sz="1800">
              <a:solidFill>
                <a:schemeClr val="lt1"/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0" y="548680"/>
            <a:ext cx="12192000" cy="0"/>
          </a:xfrm>
          <a:prstGeom prst="line">
            <a:avLst/>
          </a:prstGeom>
          <a:ln w="12700">
            <a:solidFill>
              <a:schemeClr val="accent1"/>
            </a:solidFill>
            <a:prstDash val="solid"/>
          </a:ln>
        </p:spPr>
      </p:cxn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对象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-6424"/>
            <a:ext cx="12192000" cy="6869338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92230" y="37863"/>
            <a:ext cx="9945441" cy="479733"/>
          </a:xfrm>
          <a:prstGeom prst="rect">
            <a:avLst/>
          </a:prstGeom>
        </p:spPr>
        <p:txBody>
          <a:bodyPr/>
          <a:lstStyle>
            <a:lvl1pPr lvl="0">
              <a:defRPr sz="305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pic>
        <p:nvPicPr>
          <p:cNvPr id="8" name="图片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631858" y="23423"/>
            <a:ext cx="1307720" cy="49417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McK 2. Slide Title"/>
          <p:cNvSpPr>
            <a:spLocks noGrp="1"/>
          </p:cNvSpPr>
          <p:nvPr>
            <p:ph type="title"/>
          </p:nvPr>
        </p:nvSpPr>
        <p:spPr>
          <a:xfrm>
            <a:off x="304919" y="234864"/>
            <a:ext cx="11487527" cy="397704"/>
          </a:xfrm>
        </p:spPr>
        <p:txBody>
          <a:bodyPr/>
          <a:lstStyle>
            <a:lvl1pPr lvl="0">
              <a:defRPr baseline="0">
                <a:solidFill>
                  <a:schemeClr val="tx1"/>
                </a:solidFill>
                <a:latin typeface="Arial" panose="020B0604020202020204"/>
                <a:ea typeface="楷体" panose="02010609060101010101" charset="-122"/>
              </a:defRPr>
            </a:lvl1pPr>
          </a:lstStyle>
          <a:p>
            <a:r>
              <a:rPr lang="zh-CN"/>
              <a:t>单击此处编辑母版标题样式</a:t>
            </a:r>
            <a:endParaRPr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3"/>
          </p:nvPr>
        </p:nvSpPr>
        <p:spPr>
          <a:xfrm>
            <a:off x="304800" y="928693"/>
            <a:ext cx="11487150" cy="1692771"/>
          </a:xfrm>
        </p:spPr>
        <p:txBody>
          <a:bodyPr/>
          <a:lstStyle>
            <a:lvl1pPr lvl="0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lvl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lvl="2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lvl="3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lvl="4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第二级</a:t>
            </a:r>
            <a:endParaRPr lang="zh-CN"/>
          </a:p>
          <a:p>
            <a:pPr lvl="2"/>
            <a:r>
              <a:rPr lang="zh-CN"/>
              <a:t>第三级</a:t>
            </a:r>
            <a:endParaRPr lang="zh-CN"/>
          </a:p>
          <a:p>
            <a:pPr lvl="3"/>
            <a:r>
              <a:rPr lang="zh-CN"/>
              <a:t>第四级</a:t>
            </a:r>
            <a:endParaRPr lang="zh-CN"/>
          </a:p>
          <a:p>
            <a:pPr lvl="4"/>
            <a:r>
              <a:rPr lang="zh-CN"/>
              <a:t>第五级</a:t>
            </a:r>
            <a:endParaRPr 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内容页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McK 2. Slide Title"/>
          <p:cNvSpPr>
            <a:spLocks noGrp="1"/>
          </p:cNvSpPr>
          <p:nvPr>
            <p:ph type="title"/>
          </p:nvPr>
        </p:nvSpPr>
        <p:spPr>
          <a:xfrm>
            <a:off x="304918" y="234864"/>
            <a:ext cx="11487527" cy="397704"/>
          </a:xfrm>
        </p:spPr>
        <p:txBody>
          <a:bodyPr/>
          <a:lstStyle>
            <a:lvl1pPr lvl="0">
              <a:defRPr baseline="0">
                <a:solidFill>
                  <a:schemeClr val="tx2"/>
                </a:solidFill>
                <a:latin typeface="Arial" panose="020B0604020202020204"/>
                <a:ea typeface="楷体" panose="02010609060101010101" charset="-122"/>
              </a:defRPr>
            </a:lvl1pPr>
          </a:lstStyle>
          <a:p>
            <a:r>
              <a:rPr lang="zh-CN"/>
              <a:t>单击此处编辑母版标题样式</a:t>
            </a:r>
            <a:endParaRPr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3"/>
          </p:nvPr>
        </p:nvSpPr>
        <p:spPr>
          <a:xfrm>
            <a:off x="304800" y="928693"/>
            <a:ext cx="11487150" cy="1692771"/>
          </a:xfrm>
        </p:spPr>
        <p:txBody>
          <a:bodyPr/>
          <a:lstStyle>
            <a:lvl1pPr lvl="0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lvl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lvl="2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lvl="3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lvl="4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第二级</a:t>
            </a:r>
            <a:endParaRPr lang="zh-CN"/>
          </a:p>
          <a:p>
            <a:pPr lvl="2"/>
            <a:r>
              <a:rPr lang="zh-CN"/>
              <a:t>第三级</a:t>
            </a:r>
            <a:endParaRPr lang="zh-CN"/>
          </a:p>
          <a:p>
            <a:pPr lvl="3"/>
            <a:r>
              <a:rPr lang="zh-CN"/>
              <a:t>第四级</a:t>
            </a:r>
            <a:endParaRPr lang="zh-CN"/>
          </a:p>
          <a:p>
            <a:pPr lvl="4"/>
            <a:r>
              <a:rPr lang="zh-CN"/>
              <a:t>第五级</a:t>
            </a:r>
            <a:endParaRPr lang="zh-CN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0_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McK 2. Slide Title"/>
          <p:cNvSpPr>
            <a:spLocks noGrp="1"/>
          </p:cNvSpPr>
          <p:nvPr>
            <p:ph type="title"/>
          </p:nvPr>
        </p:nvSpPr>
        <p:spPr>
          <a:xfrm>
            <a:off x="304918" y="234864"/>
            <a:ext cx="11487527" cy="397704"/>
          </a:xfrm>
        </p:spPr>
        <p:txBody>
          <a:bodyPr/>
          <a:lstStyle>
            <a:lvl1pPr lvl="0">
              <a:defRPr baseline="0">
                <a:solidFill>
                  <a:schemeClr val="tx2"/>
                </a:solidFill>
                <a:latin typeface="Arial" panose="020B0604020202020204"/>
                <a:ea typeface="楷体" panose="02010609060101010101" charset="-122"/>
              </a:defRPr>
            </a:lvl1pPr>
          </a:lstStyle>
          <a:p>
            <a:r>
              <a:rPr lang="zh-CN"/>
              <a:t>单击此处编辑母版标题样式</a:t>
            </a:r>
            <a:endParaRPr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3"/>
          </p:nvPr>
        </p:nvSpPr>
        <p:spPr>
          <a:xfrm>
            <a:off x="304800" y="928693"/>
            <a:ext cx="11487150" cy="1692771"/>
          </a:xfrm>
        </p:spPr>
        <p:txBody>
          <a:bodyPr/>
          <a:lstStyle>
            <a:lvl1pPr lvl="0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lvl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lvl="2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lvl="3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lvl="4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第二级</a:t>
            </a:r>
            <a:endParaRPr lang="zh-CN"/>
          </a:p>
          <a:p>
            <a:pPr lvl="2"/>
            <a:r>
              <a:rPr lang="zh-CN"/>
              <a:t>第三级</a:t>
            </a:r>
            <a:endParaRPr lang="zh-CN"/>
          </a:p>
          <a:p>
            <a:pPr lvl="3"/>
            <a:r>
              <a:rPr lang="zh-CN"/>
              <a:t>第四级</a:t>
            </a:r>
            <a:endParaRPr lang="zh-CN"/>
          </a:p>
          <a:p>
            <a:pPr lvl="4"/>
            <a:r>
              <a:rPr lang="zh-CN"/>
              <a:t>第五级</a:t>
            </a:r>
            <a:endParaRPr lang="zh-CN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1_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McK 2. Slide Title"/>
          <p:cNvSpPr>
            <a:spLocks noGrp="1"/>
          </p:cNvSpPr>
          <p:nvPr>
            <p:ph type="title"/>
          </p:nvPr>
        </p:nvSpPr>
        <p:spPr>
          <a:xfrm>
            <a:off x="304918" y="234864"/>
            <a:ext cx="11487527" cy="397704"/>
          </a:xfrm>
        </p:spPr>
        <p:txBody>
          <a:bodyPr/>
          <a:lstStyle>
            <a:lvl1pPr lvl="0">
              <a:defRPr baseline="0">
                <a:solidFill>
                  <a:schemeClr val="tx2"/>
                </a:solidFill>
                <a:latin typeface="Arial" panose="020B0604020202020204"/>
                <a:ea typeface="楷体" panose="02010609060101010101" charset="-122"/>
              </a:defRPr>
            </a:lvl1pPr>
          </a:lstStyle>
          <a:p>
            <a:r>
              <a:rPr lang="zh-CN"/>
              <a:t>单击此处编辑母版标题样式</a:t>
            </a:r>
            <a:endParaRPr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3"/>
          </p:nvPr>
        </p:nvSpPr>
        <p:spPr>
          <a:xfrm>
            <a:off x="304800" y="928693"/>
            <a:ext cx="11487150" cy="1692771"/>
          </a:xfrm>
        </p:spPr>
        <p:txBody>
          <a:bodyPr/>
          <a:lstStyle>
            <a:lvl1pPr lvl="0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lvl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lvl="2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lvl="3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lvl="4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第二级</a:t>
            </a:r>
            <a:endParaRPr lang="zh-CN"/>
          </a:p>
          <a:p>
            <a:pPr lvl="2"/>
            <a:r>
              <a:rPr lang="zh-CN"/>
              <a:t>第三级</a:t>
            </a:r>
            <a:endParaRPr lang="zh-CN"/>
          </a:p>
          <a:p>
            <a:pPr lvl="3"/>
            <a:r>
              <a:rPr lang="zh-CN"/>
              <a:t>第四级</a:t>
            </a:r>
            <a:endParaRPr lang="zh-CN"/>
          </a:p>
          <a:p>
            <a:pPr lvl="4"/>
            <a:r>
              <a:rPr lang="zh-CN"/>
              <a:t>第五级</a:t>
            </a:r>
            <a:endParaRPr lang="zh-CN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2_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McK 2. Slide Title"/>
          <p:cNvSpPr>
            <a:spLocks noGrp="1"/>
          </p:cNvSpPr>
          <p:nvPr>
            <p:ph type="title"/>
          </p:nvPr>
        </p:nvSpPr>
        <p:spPr>
          <a:xfrm>
            <a:off x="304918" y="234864"/>
            <a:ext cx="11487527" cy="397704"/>
          </a:xfrm>
        </p:spPr>
        <p:txBody>
          <a:bodyPr/>
          <a:lstStyle>
            <a:lvl1pPr lvl="0">
              <a:defRPr baseline="0">
                <a:solidFill>
                  <a:schemeClr val="tx2"/>
                </a:solidFill>
                <a:latin typeface="Arial" panose="020B0604020202020204"/>
                <a:ea typeface="楷体" panose="02010609060101010101" charset="-122"/>
              </a:defRPr>
            </a:lvl1pPr>
          </a:lstStyle>
          <a:p>
            <a:r>
              <a:rPr lang="zh-CN"/>
              <a:t>单击此处编辑母版标题样式</a:t>
            </a:r>
            <a:endParaRPr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3"/>
          </p:nvPr>
        </p:nvSpPr>
        <p:spPr>
          <a:xfrm>
            <a:off x="304800" y="928693"/>
            <a:ext cx="11487150" cy="1692771"/>
          </a:xfrm>
        </p:spPr>
        <p:txBody>
          <a:bodyPr/>
          <a:lstStyle>
            <a:lvl1pPr lvl="0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lvl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lvl="2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lvl="3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lvl="4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第二级</a:t>
            </a:r>
            <a:endParaRPr lang="zh-CN"/>
          </a:p>
          <a:p>
            <a:pPr lvl="2"/>
            <a:r>
              <a:rPr lang="zh-CN"/>
              <a:t>第三级</a:t>
            </a:r>
            <a:endParaRPr lang="zh-CN"/>
          </a:p>
          <a:p>
            <a:pPr lvl="3"/>
            <a:r>
              <a:rPr lang="zh-CN"/>
              <a:t>第四级</a:t>
            </a:r>
            <a:endParaRPr lang="zh-CN"/>
          </a:p>
          <a:p>
            <a:pPr lvl="4"/>
            <a:r>
              <a:rPr lang="zh-CN"/>
              <a:t>第五级</a:t>
            </a:r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-2377" y="2383"/>
            <a:ext cx="12194377" cy="685239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-3173" y="2287449"/>
            <a:ext cx="12195173" cy="2282287"/>
          </a:xfrm>
          <a:prstGeom prst="rect">
            <a:avLst/>
          </a:prstGeom>
          <a:solidFill>
            <a:schemeClr val="accent1">
              <a:alpha val="85098"/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spcCol="0" anchor="ctr" anchorCtr="0"/>
          <a:lstStyle/>
          <a:p>
            <a:pPr marL="0" lvl="0" indent="0" algn="ctr" defTabSz="91440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</a:pPr>
            <a:endParaRPr lang="zh-CN" sz="1200" b="0" i="0" u="none" strike="noStrike" kern="1200" spc="0" baseline="0">
              <a:solidFill>
                <a:srgbClr val="FFFFFF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idx="11" hasCustomPrompt="1"/>
          </p:nvPr>
        </p:nvSpPr>
        <p:spPr>
          <a:xfrm>
            <a:off x="2215363" y="2457030"/>
            <a:ext cx="7758113" cy="1943100"/>
          </a:xfrm>
          <a:prstGeom prst="rect">
            <a:avLst/>
          </a:prstGeom>
        </p:spPr>
        <p:txBody>
          <a:bodyPr anchor="ctr"/>
          <a:lstStyle>
            <a:lvl1pPr lvl="0" algn="ctr">
              <a:defRPr sz="44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add content</a:t>
            </a:r>
            <a:endParaRPr lang="zh-CN"/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-3173" y="4643437"/>
            <a:ext cx="12195173" cy="0"/>
          </a:xfrm>
          <a:prstGeom prst="line">
            <a:avLst/>
          </a:prstGeom>
          <a:ln w="9525" cap="rnd">
            <a:solidFill>
              <a:schemeClr val="accent1">
                <a:lumMod val="75000"/>
              </a:schemeClr>
            </a:solidFill>
            <a:prstDash val="solid"/>
            <a:round/>
          </a:ln>
        </p:spPr>
      </p:cxn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3_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McK 2. Slide Title"/>
          <p:cNvSpPr>
            <a:spLocks noGrp="1"/>
          </p:cNvSpPr>
          <p:nvPr>
            <p:ph type="title"/>
          </p:nvPr>
        </p:nvSpPr>
        <p:spPr>
          <a:xfrm>
            <a:off x="304918" y="234864"/>
            <a:ext cx="11487527" cy="397704"/>
          </a:xfrm>
        </p:spPr>
        <p:txBody>
          <a:bodyPr/>
          <a:lstStyle>
            <a:lvl1pPr lvl="0">
              <a:defRPr baseline="0">
                <a:solidFill>
                  <a:schemeClr val="tx2"/>
                </a:solidFill>
                <a:latin typeface="Arial" panose="020B0604020202020204"/>
                <a:ea typeface="楷体" panose="02010609060101010101" charset="-122"/>
              </a:defRPr>
            </a:lvl1pPr>
          </a:lstStyle>
          <a:p>
            <a:r>
              <a:rPr lang="zh-CN"/>
              <a:t>单击此处编辑母版标题样式</a:t>
            </a:r>
            <a:endParaRPr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3"/>
          </p:nvPr>
        </p:nvSpPr>
        <p:spPr>
          <a:xfrm>
            <a:off x="304800" y="928693"/>
            <a:ext cx="11487150" cy="1692771"/>
          </a:xfrm>
        </p:spPr>
        <p:txBody>
          <a:bodyPr/>
          <a:lstStyle>
            <a:lvl1pPr lvl="0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lvl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lvl="2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lvl="3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lvl="4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第二级</a:t>
            </a:r>
            <a:endParaRPr lang="zh-CN"/>
          </a:p>
          <a:p>
            <a:pPr lvl="2"/>
            <a:r>
              <a:rPr lang="zh-CN"/>
              <a:t>第三级</a:t>
            </a:r>
            <a:endParaRPr lang="zh-CN"/>
          </a:p>
          <a:p>
            <a:pPr lvl="3"/>
            <a:r>
              <a:rPr lang="zh-CN"/>
              <a:t>第四级</a:t>
            </a:r>
            <a:endParaRPr lang="zh-CN"/>
          </a:p>
          <a:p>
            <a:pPr lvl="4"/>
            <a:r>
              <a:rPr lang="zh-CN"/>
              <a:t>第五级</a:t>
            </a:r>
            <a:endParaRPr lang="zh-CN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576189" y="37863"/>
            <a:ext cx="1615811" cy="423189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92230" y="37863"/>
            <a:ext cx="9945441" cy="479733"/>
          </a:xfrm>
          <a:prstGeom prst="rect">
            <a:avLst/>
          </a:prstGeom>
        </p:spPr>
        <p:txBody>
          <a:bodyPr/>
          <a:lstStyle>
            <a:lvl1pPr lvl="0">
              <a:defRPr sz="305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defRPr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2" name="矩形 1"/>
          <p:cNvSpPr/>
          <p:nvPr/>
        </p:nvSpPr>
        <p:spPr>
          <a:xfrm>
            <a:off x="0" y="6715276"/>
            <a:ext cx="12192000" cy="142724"/>
          </a:xfrm>
          <a:prstGeom prst="rect">
            <a:avLst/>
          </a:prstGeom>
          <a:solidFill>
            <a:schemeClr val="accent2"/>
          </a:solidFill>
          <a:ln w="10795">
            <a:solidFill>
              <a:schemeClr val="accent2"/>
            </a:solidFill>
            <a:prstDash val="solid"/>
          </a:ln>
        </p:spPr>
        <p:txBody>
          <a:bodyPr anchor="ctr"/>
          <a:lstStyle/>
          <a:p>
            <a:pPr algn="ctr"/>
            <a:endParaRPr lang="zh-CN" sz="5715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0286" y="37863"/>
            <a:ext cx="201944" cy="479733"/>
          </a:xfrm>
          <a:prstGeom prst="rect">
            <a:avLst/>
          </a:prstGeom>
          <a:solidFill>
            <a:schemeClr val="accent2"/>
          </a:solidFill>
          <a:ln w="10795">
            <a:solidFill>
              <a:schemeClr val="accent2"/>
            </a:solidFill>
            <a:prstDash val="solid"/>
          </a:ln>
        </p:spPr>
        <p:txBody>
          <a:bodyPr anchor="ctr"/>
          <a:lstStyle/>
          <a:p>
            <a:pPr algn="ctr"/>
            <a:endParaRPr lang="zh-CN" sz="5715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" y="6710621"/>
            <a:ext cx="580336" cy="15428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4800" y="159951"/>
            <a:ext cx="11446933" cy="400110"/>
          </a:xfrm>
          <a:prstGeom prst="rect">
            <a:avLst/>
          </a:prstGeom>
        </p:spPr>
        <p:txBody>
          <a:bodyPr>
            <a:spAutoFit/>
          </a:bodyPr>
          <a:lstStyle>
            <a:lvl1pPr lvl="0" algn="l">
              <a:defRPr sz="20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" name="矩形 2"/>
          <p:cNvSpPr/>
          <p:nvPr/>
        </p:nvSpPr>
        <p:spPr>
          <a:xfrm>
            <a:off x="335360" y="0"/>
            <a:ext cx="144000" cy="5486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 lang="zh-CN" sz="1800">
              <a:solidFill>
                <a:schemeClr val="lt1"/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0" y="548680"/>
            <a:ext cx="12192000" cy="0"/>
          </a:xfrm>
          <a:prstGeom prst="line">
            <a:avLst/>
          </a:prstGeom>
          <a:ln w="12700">
            <a:solidFill>
              <a:schemeClr val="accent1"/>
            </a:solidFill>
            <a:prstDash val="solid"/>
          </a:ln>
        </p:spPr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对象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-6424"/>
            <a:ext cx="12192000" cy="6869338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92230" y="37863"/>
            <a:ext cx="9945441" cy="479733"/>
          </a:xfrm>
          <a:prstGeom prst="rect">
            <a:avLst/>
          </a:prstGeom>
        </p:spPr>
        <p:txBody>
          <a:bodyPr/>
          <a:lstStyle>
            <a:lvl1pPr lvl="0">
              <a:defRPr sz="305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pic>
        <p:nvPicPr>
          <p:cNvPr id="8" name="图片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631858" y="23423"/>
            <a:ext cx="1307720" cy="49417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McK 2. Slide Title"/>
          <p:cNvSpPr>
            <a:spLocks noGrp="1"/>
          </p:cNvSpPr>
          <p:nvPr>
            <p:ph type="title"/>
          </p:nvPr>
        </p:nvSpPr>
        <p:spPr>
          <a:xfrm>
            <a:off x="304919" y="234864"/>
            <a:ext cx="11487527" cy="397704"/>
          </a:xfrm>
        </p:spPr>
        <p:txBody>
          <a:bodyPr/>
          <a:lstStyle>
            <a:lvl1pPr lvl="0">
              <a:defRPr baseline="0">
                <a:solidFill>
                  <a:schemeClr val="tx1"/>
                </a:solidFill>
                <a:latin typeface="Arial" panose="020B0604020202020204"/>
                <a:ea typeface="楷体" panose="02010609060101010101" charset="-122"/>
              </a:defRPr>
            </a:lvl1pPr>
          </a:lstStyle>
          <a:p>
            <a:r>
              <a:rPr lang="zh-CN"/>
              <a:t>单击此处编辑母版标题样式</a:t>
            </a:r>
            <a:endParaRPr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3"/>
          </p:nvPr>
        </p:nvSpPr>
        <p:spPr>
          <a:xfrm>
            <a:off x="304800" y="928693"/>
            <a:ext cx="11487150" cy="1692771"/>
          </a:xfrm>
        </p:spPr>
        <p:txBody>
          <a:bodyPr/>
          <a:lstStyle>
            <a:lvl1pPr lvl="0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lvl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lvl="2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lvl="3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lvl="4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第二级</a:t>
            </a:r>
            <a:endParaRPr lang="zh-CN"/>
          </a:p>
          <a:p>
            <a:pPr lvl="2"/>
            <a:r>
              <a:rPr lang="zh-CN"/>
              <a:t>第三级</a:t>
            </a:r>
            <a:endParaRPr lang="zh-CN"/>
          </a:p>
          <a:p>
            <a:pPr lvl="3"/>
            <a:r>
              <a:rPr lang="zh-CN"/>
              <a:t>第四级</a:t>
            </a:r>
            <a:endParaRPr lang="zh-CN"/>
          </a:p>
          <a:p>
            <a:pPr lvl="4"/>
            <a:r>
              <a:rPr lang="zh-CN"/>
              <a:t>第五级</a:t>
            </a:r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内容页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McK 2. Slide Title"/>
          <p:cNvSpPr>
            <a:spLocks noGrp="1"/>
          </p:cNvSpPr>
          <p:nvPr>
            <p:ph type="title"/>
          </p:nvPr>
        </p:nvSpPr>
        <p:spPr>
          <a:xfrm>
            <a:off x="304918" y="234864"/>
            <a:ext cx="11487527" cy="397704"/>
          </a:xfrm>
        </p:spPr>
        <p:txBody>
          <a:bodyPr/>
          <a:lstStyle>
            <a:lvl1pPr lvl="0">
              <a:defRPr baseline="0">
                <a:solidFill>
                  <a:schemeClr val="tx2"/>
                </a:solidFill>
                <a:latin typeface="Arial" panose="020B0604020202020204"/>
                <a:ea typeface="楷体" panose="02010609060101010101" charset="-122"/>
              </a:defRPr>
            </a:lvl1pPr>
          </a:lstStyle>
          <a:p>
            <a:r>
              <a:rPr lang="zh-CN"/>
              <a:t>单击此处编辑母版标题样式</a:t>
            </a:r>
            <a:endParaRPr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3"/>
          </p:nvPr>
        </p:nvSpPr>
        <p:spPr>
          <a:xfrm>
            <a:off x="304800" y="928693"/>
            <a:ext cx="11487150" cy="1692771"/>
          </a:xfrm>
        </p:spPr>
        <p:txBody>
          <a:bodyPr/>
          <a:lstStyle>
            <a:lvl1pPr lvl="0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lvl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lvl="2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lvl="3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lvl="4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第二级</a:t>
            </a:r>
            <a:endParaRPr lang="zh-CN"/>
          </a:p>
          <a:p>
            <a:pPr lvl="2"/>
            <a:r>
              <a:rPr lang="zh-CN"/>
              <a:t>第三级</a:t>
            </a:r>
            <a:endParaRPr lang="zh-CN"/>
          </a:p>
          <a:p>
            <a:pPr lvl="3"/>
            <a:r>
              <a:rPr lang="zh-CN"/>
              <a:t>第四级</a:t>
            </a:r>
            <a:endParaRPr lang="zh-CN"/>
          </a:p>
          <a:p>
            <a:pPr lvl="4"/>
            <a:r>
              <a:rPr lang="zh-CN"/>
              <a:t>第五级</a:t>
            </a:r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.xml"/><Relationship Id="rId8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6" Type="http://schemas.openxmlformats.org/officeDocument/2006/relationships/theme" Target="../theme/theme2.xml"/><Relationship Id="rId15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6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lvl="0" algn="l" defTabSz="914400">
        <a:lnSpc>
          <a:spcPct val="100000"/>
        </a:lnSpc>
        <a:spcBef>
          <a:spcPct val="0"/>
        </a:spcBef>
        <a:buNone/>
        <a:defRPr sz="2600" b="1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1pPr>
    </p:titleStyle>
    <p:bodyStyle>
      <a:lvl1pPr marL="0" lvl="0" indent="0" algn="l" defTabSz="914400">
        <a:lnSpc>
          <a:spcPct val="110000"/>
        </a:lnSpc>
        <a:spcBef>
          <a:spcPts val="600"/>
        </a:spcBef>
        <a:spcAft>
          <a:spcPts val="300"/>
        </a:spcAft>
        <a:buFont typeface="Arial" panose="020B0604020202020204" pitchFamily="34" charset="0"/>
        <a:buChar char="​"/>
        <a:defRPr lang="en-US" sz="12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1pPr>
      <a:lvl2pPr marL="284480" lvl="1" indent="-172720" algn="l" defTabSz="914400">
        <a:lnSpc>
          <a:spcPct val="90000"/>
        </a:lnSpc>
        <a:spcBef>
          <a:spcPts val="0"/>
        </a:spcBef>
        <a:spcAft>
          <a:spcPts val="300"/>
        </a:spcAft>
        <a:buClr>
          <a:schemeClr val="tx2"/>
        </a:buClr>
        <a:buFont typeface="Arial" panose="020B0604020202020204" pitchFamily="34" charset="0"/>
        <a:buChar char="•"/>
        <a:defRPr lang="en-US" sz="12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2pPr>
      <a:lvl3pPr marL="511175" lvl="2" indent="-165735" algn="l" defTabSz="914400">
        <a:lnSpc>
          <a:spcPct val="90000"/>
        </a:lnSpc>
        <a:spcBef>
          <a:spcPts val="0"/>
        </a:spcBef>
        <a:spcAft>
          <a:spcPts val="300"/>
        </a:spcAft>
        <a:buClr>
          <a:schemeClr val="tx2"/>
        </a:buClr>
        <a:buFont typeface="Trebuchet MS" panose="020B0603020202020204" charset="0"/>
        <a:buChar char="–"/>
        <a:defRPr lang="en-US" sz="12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3pPr>
      <a:lvl4pPr marL="0" lvl="3" indent="0" algn="l" defTabSz="914400">
        <a:lnSpc>
          <a:spcPct val="110000"/>
        </a:lnSpc>
        <a:spcBef>
          <a:spcPts val="300"/>
        </a:spcBef>
        <a:spcAft>
          <a:spcPts val="300"/>
        </a:spcAft>
        <a:buClr>
          <a:schemeClr val="tx2"/>
        </a:buClr>
        <a:buFont typeface="Arial" panose="020B0604020202020204" pitchFamily="34" charset="0"/>
        <a:buChar char="​"/>
        <a:defRPr lang="en-US" sz="1600" kern="1200">
          <a:solidFill>
            <a:schemeClr val="tx2"/>
          </a:solidFill>
          <a:latin typeface="Arial" panose="020B0604020202020204"/>
          <a:ea typeface="微软雅黑" panose="020B0503020204020204" charset="-122"/>
        </a:defRPr>
      </a:lvl4pPr>
      <a:lvl5pPr marL="0" lvl="4" indent="0" algn="l" defTabSz="914400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​"/>
        <a:defRPr lang="en-US" sz="1600" b="1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5pPr>
      <a:lvl6pPr marL="269875" lvl="5" indent="-152400" algn="l" defTabSz="914400">
        <a:lnSpc>
          <a:spcPct val="9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lang="en-US" sz="16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6pPr>
      <a:lvl7pPr marL="0" lvl="6" indent="0" algn="l" defTabSz="914400">
        <a:lnSpc>
          <a:spcPct val="90000"/>
        </a:lnSpc>
        <a:spcBef>
          <a:spcPts val="900"/>
        </a:spcBef>
        <a:spcAft>
          <a:spcPts val="900"/>
        </a:spcAft>
        <a:buFont typeface="Arial" panose="020B0604020202020204" pitchFamily="34" charset="0"/>
        <a:buChar char="​"/>
        <a:defRPr lang="en-US" sz="4400" kern="1200" baseline="0">
          <a:solidFill>
            <a:schemeClr val="tx1"/>
          </a:solidFill>
          <a:latin typeface="Arial" panose="020B0604020202020204"/>
          <a:ea typeface="微软雅黑" panose="020B0503020204020204" charset="-122"/>
        </a:defRPr>
      </a:lvl7pPr>
      <a:lvl8pPr marL="0" lvl="7" indent="0" algn="l" defTabSz="914400">
        <a:lnSpc>
          <a:spcPct val="90000"/>
        </a:lnSpc>
        <a:spcBef>
          <a:spcPts val="900"/>
        </a:spcBef>
        <a:spcAft>
          <a:spcPts val="0"/>
        </a:spcAft>
        <a:buFont typeface="Arial" panose="020B0604020202020204" pitchFamily="34" charset="0"/>
        <a:buChar char="​"/>
        <a:defRPr lang="en-US" sz="5400" kern="1200" baseline="0">
          <a:solidFill>
            <a:schemeClr val="tx2"/>
          </a:solidFill>
          <a:latin typeface="Arial" panose="020B0604020202020204"/>
          <a:ea typeface="微软雅黑" panose="020B0503020204020204" charset="-122"/>
        </a:defRPr>
      </a:lvl8pPr>
      <a:lvl9pPr marL="0" lvl="8" indent="0" algn="l" defTabSz="914400">
        <a:lnSpc>
          <a:spcPct val="100000"/>
        </a:lnSpc>
        <a:spcBef>
          <a:spcPts val="0"/>
        </a:spcBef>
        <a:spcAft>
          <a:spcPts val="900"/>
        </a:spcAft>
        <a:buFont typeface="Arial" panose="020B0604020202020204" pitchFamily="34" charset="0"/>
        <a:buChar char="​"/>
        <a:defRPr lang="en-US" sz="2400" kern="1200" baseline="0">
          <a:solidFill>
            <a:schemeClr val="tx2"/>
          </a:solidFill>
          <a:latin typeface="Arial" panose="020B0604020202020204"/>
          <a:ea typeface="微软雅黑" panose="020B0503020204020204" charset="-122"/>
        </a:defRPr>
      </a:lvl9pPr>
    </p:bodyStyle>
    <p:otherStyle>
      <a:lvl1pPr marL="0" lvl="0" algn="l" defTabSz="914400">
        <a:defRPr sz="18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1pPr>
      <a:lvl2pPr marL="457200" lvl="1" algn="l" defTabSz="914400">
        <a:defRPr sz="18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2pPr>
      <a:lvl3pPr marL="914400" lvl="2" algn="l" defTabSz="914400">
        <a:defRPr sz="18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3pPr>
      <a:lvl4pPr marL="1371600" lvl="3" algn="l" defTabSz="914400">
        <a:defRPr sz="18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4pPr>
      <a:lvl5pPr marL="1828800" lvl="4" algn="l" defTabSz="914400">
        <a:defRPr sz="18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5pPr>
      <a:lvl6pPr marL="2286000" lvl="5" algn="l" defTabSz="914400">
        <a:defRPr sz="18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6pPr>
      <a:lvl7pPr marL="2743200" lvl="6" algn="l" defTabSz="914400">
        <a:defRPr sz="18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7pPr>
      <a:lvl8pPr marL="3200400" lvl="7" algn="l" defTabSz="914400">
        <a:defRPr sz="18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8pPr>
      <a:lvl9pPr marL="3657600" lvl="8" algn="l" defTabSz="914400">
        <a:defRPr sz="18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  <p:sldLayoutId id="2147483679" r:id="rId14"/>
    <p:sldLayoutId id="2147483680" r:id="rId15"/>
  </p:sldLayoutIdLst>
  <p:txStyles>
    <p:titleStyle>
      <a:lvl1pPr lvl="0" algn="l" defTabSz="914400">
        <a:lnSpc>
          <a:spcPct val="100000"/>
        </a:lnSpc>
        <a:spcBef>
          <a:spcPct val="0"/>
        </a:spcBef>
        <a:buNone/>
        <a:defRPr sz="2600" b="1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1pPr>
    </p:titleStyle>
    <p:bodyStyle>
      <a:lvl1pPr marL="0" lvl="0" indent="0" algn="l" defTabSz="914400">
        <a:lnSpc>
          <a:spcPct val="110000"/>
        </a:lnSpc>
        <a:spcBef>
          <a:spcPts val="600"/>
        </a:spcBef>
        <a:spcAft>
          <a:spcPts val="300"/>
        </a:spcAft>
        <a:buFont typeface="Arial" panose="020B0604020202020204" pitchFamily="34" charset="0"/>
        <a:buChar char="​"/>
        <a:defRPr lang="en-US" sz="12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1pPr>
      <a:lvl2pPr marL="284480" lvl="1" indent="-172720" algn="l" defTabSz="914400">
        <a:lnSpc>
          <a:spcPct val="90000"/>
        </a:lnSpc>
        <a:spcBef>
          <a:spcPts val="0"/>
        </a:spcBef>
        <a:spcAft>
          <a:spcPts val="300"/>
        </a:spcAft>
        <a:buClr>
          <a:schemeClr val="tx2"/>
        </a:buClr>
        <a:buFont typeface="Arial" panose="020B0604020202020204" pitchFamily="34" charset="0"/>
        <a:buChar char="•"/>
        <a:defRPr lang="en-US" sz="12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2pPr>
      <a:lvl3pPr marL="511175" lvl="2" indent="-165735" algn="l" defTabSz="914400">
        <a:lnSpc>
          <a:spcPct val="90000"/>
        </a:lnSpc>
        <a:spcBef>
          <a:spcPts val="0"/>
        </a:spcBef>
        <a:spcAft>
          <a:spcPts val="300"/>
        </a:spcAft>
        <a:buClr>
          <a:schemeClr val="tx2"/>
        </a:buClr>
        <a:buFont typeface="Trebuchet MS" panose="020B0603020202020204" charset="0"/>
        <a:buChar char="–"/>
        <a:defRPr lang="en-US" sz="12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3pPr>
      <a:lvl4pPr marL="0" lvl="3" indent="0" algn="l" defTabSz="914400">
        <a:lnSpc>
          <a:spcPct val="110000"/>
        </a:lnSpc>
        <a:spcBef>
          <a:spcPts val="300"/>
        </a:spcBef>
        <a:spcAft>
          <a:spcPts val="300"/>
        </a:spcAft>
        <a:buClr>
          <a:schemeClr val="tx2"/>
        </a:buClr>
        <a:buFont typeface="Arial" panose="020B0604020202020204" pitchFamily="34" charset="0"/>
        <a:buChar char="​"/>
        <a:defRPr lang="en-US" sz="1600" kern="1200">
          <a:solidFill>
            <a:schemeClr val="tx2"/>
          </a:solidFill>
          <a:latin typeface="Arial" panose="020B0604020202020204"/>
          <a:ea typeface="微软雅黑" panose="020B0503020204020204" charset="-122"/>
        </a:defRPr>
      </a:lvl4pPr>
      <a:lvl5pPr marL="0" lvl="4" indent="0" algn="l" defTabSz="914400">
        <a:lnSpc>
          <a:spcPct val="10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​"/>
        <a:defRPr lang="en-US" sz="1600" b="1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5pPr>
      <a:lvl6pPr marL="269875" lvl="5" indent="-152400" algn="l" defTabSz="914400">
        <a:lnSpc>
          <a:spcPct val="9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lang="en-US" sz="16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6pPr>
      <a:lvl7pPr marL="0" lvl="6" indent="0" algn="l" defTabSz="914400">
        <a:lnSpc>
          <a:spcPct val="90000"/>
        </a:lnSpc>
        <a:spcBef>
          <a:spcPts val="900"/>
        </a:spcBef>
        <a:spcAft>
          <a:spcPts val="900"/>
        </a:spcAft>
        <a:buFont typeface="Arial" panose="020B0604020202020204" pitchFamily="34" charset="0"/>
        <a:buChar char="​"/>
        <a:defRPr lang="en-US" sz="4400" kern="1200" baseline="0">
          <a:solidFill>
            <a:schemeClr val="tx1"/>
          </a:solidFill>
          <a:latin typeface="Arial" panose="020B0604020202020204"/>
          <a:ea typeface="微软雅黑" panose="020B0503020204020204" charset="-122"/>
        </a:defRPr>
      </a:lvl7pPr>
      <a:lvl8pPr marL="0" lvl="7" indent="0" algn="l" defTabSz="914400">
        <a:lnSpc>
          <a:spcPct val="90000"/>
        </a:lnSpc>
        <a:spcBef>
          <a:spcPts val="900"/>
        </a:spcBef>
        <a:spcAft>
          <a:spcPts val="0"/>
        </a:spcAft>
        <a:buFont typeface="Arial" panose="020B0604020202020204" pitchFamily="34" charset="0"/>
        <a:buChar char="​"/>
        <a:defRPr lang="en-US" sz="5400" kern="1200" baseline="0">
          <a:solidFill>
            <a:schemeClr val="tx2"/>
          </a:solidFill>
          <a:latin typeface="Arial" panose="020B0604020202020204"/>
          <a:ea typeface="微软雅黑" panose="020B0503020204020204" charset="-122"/>
        </a:defRPr>
      </a:lvl8pPr>
      <a:lvl9pPr marL="0" lvl="8" indent="0" algn="l" defTabSz="914400">
        <a:lnSpc>
          <a:spcPct val="100000"/>
        </a:lnSpc>
        <a:spcBef>
          <a:spcPts val="0"/>
        </a:spcBef>
        <a:spcAft>
          <a:spcPts val="900"/>
        </a:spcAft>
        <a:buFont typeface="Arial" panose="020B0604020202020204" pitchFamily="34" charset="0"/>
        <a:buChar char="​"/>
        <a:defRPr lang="en-US" sz="2400" kern="1200" baseline="0">
          <a:solidFill>
            <a:schemeClr val="tx2"/>
          </a:solidFill>
          <a:latin typeface="Arial" panose="020B0604020202020204"/>
          <a:ea typeface="微软雅黑" panose="020B0503020204020204" charset="-122"/>
        </a:defRPr>
      </a:lvl9pPr>
    </p:bodyStyle>
    <p:otherStyle>
      <a:lvl1pPr marL="0" lvl="0" algn="l" defTabSz="914400">
        <a:defRPr sz="18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1pPr>
      <a:lvl2pPr marL="457200" lvl="1" algn="l" defTabSz="914400">
        <a:defRPr sz="18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2pPr>
      <a:lvl3pPr marL="914400" lvl="2" algn="l" defTabSz="914400">
        <a:defRPr sz="18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3pPr>
      <a:lvl4pPr marL="1371600" lvl="3" algn="l" defTabSz="914400">
        <a:defRPr sz="18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4pPr>
      <a:lvl5pPr marL="1828800" lvl="4" algn="l" defTabSz="914400">
        <a:defRPr sz="18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5pPr>
      <a:lvl6pPr marL="2286000" lvl="5" algn="l" defTabSz="914400">
        <a:defRPr sz="18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6pPr>
      <a:lvl7pPr marL="2743200" lvl="6" algn="l" defTabSz="914400">
        <a:defRPr sz="18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7pPr>
      <a:lvl8pPr marL="3200400" lvl="7" algn="l" defTabSz="914400">
        <a:defRPr sz="18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8pPr>
      <a:lvl9pPr marL="3657600" lvl="8" algn="l" defTabSz="914400">
        <a:defRPr sz="18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sz="quarter" idx="10"/>
          </p:nvPr>
        </p:nvSpPr>
        <p:spPr>
          <a:xfrm>
            <a:off x="5059045" y="2136775"/>
            <a:ext cx="6458585" cy="1899285"/>
          </a:xfrm>
        </p:spPr>
        <p:txBody>
          <a:bodyPr/>
          <a:lstStyle/>
          <a:p>
            <a:r>
              <a:rPr lang="zh-CN" altLang="en-US" dirty="0"/>
              <a:t>教务系统</a:t>
            </a:r>
            <a:r>
              <a:rPr altLang="zh-CN" dirty="0"/>
              <a:t>9</a:t>
            </a:r>
            <a:r>
              <a:rPr lang="zh-CN" altLang="en-US" dirty="0"/>
              <a:t>月上线功能业务操作流程汇报</a:t>
            </a:r>
            <a:endParaRPr lang="en-US" altLang="zh-CN"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11653838" y="6494463"/>
            <a:ext cx="538162" cy="363537"/>
          </a:xfrm>
          <a:prstGeom prst="rect">
            <a:avLst/>
          </a:prstGeom>
        </p:spPr>
        <p:txBody>
          <a:bodyPr lIns="91401" tIns="45700" rIns="91401" bIns="45700"/>
          <a:lstStyle/>
          <a:p>
            <a:fld id="{118D5ACA-62CA-46DB-AD6B-12EDD6D51A23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课程注册</a:t>
            </a:r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3172226" y="1037590"/>
            <a:ext cx="2054602" cy="420370"/>
            <a:chOff x="7468" y="1656"/>
            <a:chExt cx="2603" cy="662"/>
          </a:xfrm>
        </p:grpSpPr>
        <p:sp>
          <p:nvSpPr>
            <p:cNvPr id="9" name="Freeform 20"/>
            <p:cNvSpPr>
              <a:spLocks noEditPoints="1"/>
            </p:cNvSpPr>
            <p:nvPr/>
          </p:nvSpPr>
          <p:spPr bwMode="auto">
            <a:xfrm rot="5400000">
              <a:off x="9572" y="1757"/>
              <a:ext cx="538" cy="460"/>
            </a:xfrm>
            <a:custGeom>
              <a:avLst/>
              <a:gdLst>
                <a:gd name="T0" fmla="*/ 153 w 611"/>
                <a:gd name="T1" fmla="*/ 610 h 610"/>
                <a:gd name="T2" fmla="*/ 153 w 611"/>
                <a:gd name="T3" fmla="*/ 305 h 610"/>
                <a:gd name="T4" fmla="*/ 0 w 611"/>
                <a:gd name="T5" fmla="*/ 305 h 610"/>
                <a:gd name="T6" fmla="*/ 305 w 611"/>
                <a:gd name="T7" fmla="*/ 0 h 610"/>
                <a:gd name="T8" fmla="*/ 611 w 611"/>
                <a:gd name="T9" fmla="*/ 305 h 610"/>
                <a:gd name="T10" fmla="*/ 458 w 611"/>
                <a:gd name="T11" fmla="*/ 305 h 610"/>
                <a:gd name="T12" fmla="*/ 458 w 611"/>
                <a:gd name="T13" fmla="*/ 610 h 610"/>
                <a:gd name="T14" fmla="*/ 153 w 611"/>
                <a:gd name="T15" fmla="*/ 610 h 610"/>
                <a:gd name="T16" fmla="*/ 305 w 611"/>
                <a:gd name="T17" fmla="*/ 610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1" h="610">
                  <a:moveTo>
                    <a:pt x="153" y="610"/>
                  </a:moveTo>
                  <a:lnTo>
                    <a:pt x="153" y="305"/>
                  </a:lnTo>
                  <a:lnTo>
                    <a:pt x="0" y="305"/>
                  </a:lnTo>
                  <a:lnTo>
                    <a:pt x="305" y="0"/>
                  </a:lnTo>
                  <a:lnTo>
                    <a:pt x="611" y="305"/>
                  </a:lnTo>
                  <a:lnTo>
                    <a:pt x="458" y="305"/>
                  </a:lnTo>
                  <a:lnTo>
                    <a:pt x="458" y="610"/>
                  </a:lnTo>
                  <a:lnTo>
                    <a:pt x="153" y="610"/>
                  </a:lnTo>
                  <a:close/>
                  <a:moveTo>
                    <a:pt x="305" y="610"/>
                  </a:move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E647C"/>
                </a:solidFill>
                <a:latin typeface="+mj-ea"/>
                <a:ea typeface="+mj-ea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7468" y="1656"/>
              <a:ext cx="2105" cy="662"/>
              <a:chOff x="4304043" y="1286668"/>
              <a:chExt cx="3331490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" name="圆角矩形 46"/>
              <p:cNvSpPr/>
              <p:nvPr/>
            </p:nvSpPr>
            <p:spPr>
              <a:xfrm>
                <a:off x="4304043" y="1286668"/>
                <a:ext cx="328401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2" name="圆角矩形 47"/>
              <p:cNvSpPr/>
              <p:nvPr/>
            </p:nvSpPr>
            <p:spPr>
              <a:xfrm>
                <a:off x="4351522" y="1374151"/>
                <a:ext cx="3284011" cy="2582827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200" dirty="0">
                    <a:solidFill>
                      <a:prstClr val="black"/>
                    </a:solidFill>
                    <a:latin typeface="+mj-ea"/>
                    <a:ea typeface="+mj-ea"/>
                  </a:rPr>
                  <a:t>课程注册确认</a:t>
                </a:r>
                <a:endParaRPr lang="zh-CN" altLang="en-US" sz="1200" dirty="0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5298641" y="1008800"/>
            <a:ext cx="1317310" cy="420370"/>
            <a:chOff x="4304043" y="1286668"/>
            <a:chExt cx="328401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4" name="圆角矩形 51"/>
            <p:cNvSpPr/>
            <p:nvPr/>
          </p:nvSpPr>
          <p:spPr>
            <a:xfrm>
              <a:off x="4304043" y="1286668"/>
              <a:ext cx="328401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圆角矩形 52"/>
            <p:cNvSpPr/>
            <p:nvPr/>
          </p:nvSpPr>
          <p:spPr>
            <a:xfrm>
              <a:off x="4351522" y="1374151"/>
              <a:ext cx="3236535" cy="2582827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prstClr val="black"/>
                  </a:solidFill>
                  <a:latin typeface="+mj-ea"/>
                  <a:ea typeface="+mj-ea"/>
                </a:rPr>
                <a:t>退课申请</a:t>
              </a:r>
              <a:endParaRPr lang="zh-CN" altLang="en-US" sz="1200" dirty="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29424" y="876692"/>
            <a:ext cx="520727" cy="552478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476853" y="1429170"/>
            <a:ext cx="690880" cy="245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/>
              <a:t>学习中心</a:t>
            </a:r>
            <a:endParaRPr lang="zh-CN" altLang="en-US" sz="1000" dirty="0"/>
          </a:p>
        </p:txBody>
      </p:sp>
      <p:grpSp>
        <p:nvGrpSpPr>
          <p:cNvPr id="33" name="组合 32"/>
          <p:cNvGrpSpPr/>
          <p:nvPr/>
        </p:nvGrpSpPr>
        <p:grpSpPr>
          <a:xfrm>
            <a:off x="1577799" y="1044453"/>
            <a:ext cx="1166779" cy="420370"/>
            <a:chOff x="4304043" y="1286668"/>
            <a:chExt cx="328401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4" name="圆角矩形 51"/>
            <p:cNvSpPr/>
            <p:nvPr/>
          </p:nvSpPr>
          <p:spPr>
            <a:xfrm>
              <a:off x="4304043" y="1286668"/>
              <a:ext cx="328401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圆角矩形 52"/>
            <p:cNvSpPr/>
            <p:nvPr/>
          </p:nvSpPr>
          <p:spPr>
            <a:xfrm>
              <a:off x="4351522" y="1374151"/>
              <a:ext cx="3236535" cy="2582827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schemeClr val="accent3"/>
                  </a:solidFill>
                  <a:latin typeface="+mj-ea"/>
                  <a:ea typeface="+mj-ea"/>
                </a:rPr>
                <a:t>课程注册</a:t>
              </a:r>
              <a:endParaRPr lang="zh-CN" altLang="en-US" sz="1200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6" name="Freeform 20"/>
          <p:cNvSpPr>
            <a:spLocks noEditPoints="1"/>
          </p:cNvSpPr>
          <p:nvPr/>
        </p:nvSpPr>
        <p:spPr bwMode="auto">
          <a:xfrm rot="5400000">
            <a:off x="2787586" y="1125309"/>
            <a:ext cx="341630" cy="258659"/>
          </a:xfrm>
          <a:custGeom>
            <a:avLst/>
            <a:gdLst>
              <a:gd name="T0" fmla="*/ 153 w 611"/>
              <a:gd name="T1" fmla="*/ 610 h 610"/>
              <a:gd name="T2" fmla="*/ 153 w 611"/>
              <a:gd name="T3" fmla="*/ 305 h 610"/>
              <a:gd name="T4" fmla="*/ 0 w 611"/>
              <a:gd name="T5" fmla="*/ 305 h 610"/>
              <a:gd name="T6" fmla="*/ 305 w 611"/>
              <a:gd name="T7" fmla="*/ 0 h 610"/>
              <a:gd name="T8" fmla="*/ 611 w 611"/>
              <a:gd name="T9" fmla="*/ 305 h 610"/>
              <a:gd name="T10" fmla="*/ 458 w 611"/>
              <a:gd name="T11" fmla="*/ 305 h 610"/>
              <a:gd name="T12" fmla="*/ 458 w 611"/>
              <a:gd name="T13" fmla="*/ 610 h 610"/>
              <a:gd name="T14" fmla="*/ 153 w 611"/>
              <a:gd name="T15" fmla="*/ 610 h 610"/>
              <a:gd name="T16" fmla="*/ 305 w 611"/>
              <a:gd name="T17" fmla="*/ 610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1" h="610">
                <a:moveTo>
                  <a:pt x="153" y="610"/>
                </a:moveTo>
                <a:lnTo>
                  <a:pt x="153" y="305"/>
                </a:lnTo>
                <a:lnTo>
                  <a:pt x="0" y="305"/>
                </a:lnTo>
                <a:lnTo>
                  <a:pt x="305" y="0"/>
                </a:lnTo>
                <a:lnTo>
                  <a:pt x="611" y="305"/>
                </a:lnTo>
                <a:lnTo>
                  <a:pt x="458" y="305"/>
                </a:lnTo>
                <a:lnTo>
                  <a:pt x="458" y="610"/>
                </a:lnTo>
                <a:lnTo>
                  <a:pt x="153" y="610"/>
                </a:lnTo>
                <a:close/>
                <a:moveTo>
                  <a:pt x="305" y="610"/>
                </a:move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E647C"/>
              </a:solidFill>
              <a:latin typeface="+mj-ea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06477" y="2534138"/>
            <a:ext cx="2353842" cy="2661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1.</a:t>
            </a:r>
            <a:r>
              <a:rPr lang="zh-CN" altLang="en-US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按班级、课程、学生三个维度进行课程注册（可删除选课）</a:t>
            </a:r>
            <a:endParaRPr lang="zh-CN" altLang="en-US" sz="1800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 Unicode MS"/>
              <a:ea typeface="宋体" panose="02010600030101010101" pitchFamily="2" charset="-122"/>
              <a:cs typeface="微软雅黑" panose="020B0503020204020204" charset="-122"/>
            </a:endParaRPr>
          </a:p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2.</a:t>
            </a:r>
            <a:r>
              <a:rPr lang="zh-CN" altLang="en-US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课程注册后，确认（不能删除选课，需走退课流程）。</a:t>
            </a:r>
            <a:endParaRPr lang="zh-CN" altLang="en-US" sz="1800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 Unicode MS"/>
              <a:ea typeface="宋体" panose="02010600030101010101" pitchFamily="2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54630" y="1874520"/>
            <a:ext cx="9396095" cy="43700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教学班分班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3172460" y="1037590"/>
            <a:ext cx="1661795" cy="420370"/>
            <a:chOff x="4304043" y="1286668"/>
            <a:chExt cx="3331490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1" name="圆角矩形 46"/>
            <p:cNvSpPr/>
            <p:nvPr/>
          </p:nvSpPr>
          <p:spPr>
            <a:xfrm>
              <a:off x="4304043" y="1286668"/>
              <a:ext cx="328401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圆角矩形 47"/>
            <p:cNvSpPr/>
            <p:nvPr/>
          </p:nvSpPr>
          <p:spPr>
            <a:xfrm>
              <a:off x="4351522" y="1374151"/>
              <a:ext cx="3284011" cy="2582827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prstClr val="black"/>
                  </a:solidFill>
                  <a:latin typeface="+mj-ea"/>
                  <a:ea typeface="+mj-ea"/>
                </a:rPr>
                <a:t>安排辅导教师</a:t>
              </a:r>
              <a:endParaRPr lang="zh-CN" altLang="en-US" sz="1200" dirty="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29424" y="876692"/>
            <a:ext cx="520727" cy="552478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544163" y="1429170"/>
            <a:ext cx="690880" cy="245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/>
              <a:t>学习中心</a:t>
            </a:r>
            <a:endParaRPr lang="zh-CN" altLang="en-US" sz="1000" dirty="0"/>
          </a:p>
        </p:txBody>
      </p:sp>
      <p:grpSp>
        <p:nvGrpSpPr>
          <p:cNvPr id="33" name="组合 32"/>
          <p:cNvGrpSpPr/>
          <p:nvPr/>
        </p:nvGrpSpPr>
        <p:grpSpPr>
          <a:xfrm>
            <a:off x="1577799" y="1044453"/>
            <a:ext cx="1166779" cy="420370"/>
            <a:chOff x="4304043" y="1286668"/>
            <a:chExt cx="328401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4" name="圆角矩形 51"/>
            <p:cNvSpPr/>
            <p:nvPr/>
          </p:nvSpPr>
          <p:spPr>
            <a:xfrm>
              <a:off x="4304043" y="1286668"/>
              <a:ext cx="328401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圆角矩形 52"/>
            <p:cNvSpPr/>
            <p:nvPr/>
          </p:nvSpPr>
          <p:spPr>
            <a:xfrm>
              <a:off x="4351522" y="1374151"/>
              <a:ext cx="3236535" cy="2582827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schemeClr val="accent3"/>
                  </a:solidFill>
                  <a:latin typeface="+mj-ea"/>
                  <a:ea typeface="+mj-ea"/>
                </a:rPr>
                <a:t>分班</a:t>
              </a:r>
              <a:endParaRPr lang="zh-CN" altLang="en-US" sz="1200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6" name="Freeform 20"/>
          <p:cNvSpPr>
            <a:spLocks noEditPoints="1"/>
          </p:cNvSpPr>
          <p:nvPr/>
        </p:nvSpPr>
        <p:spPr bwMode="auto">
          <a:xfrm rot="5400000">
            <a:off x="2787586" y="1125309"/>
            <a:ext cx="341630" cy="258659"/>
          </a:xfrm>
          <a:custGeom>
            <a:avLst/>
            <a:gdLst>
              <a:gd name="T0" fmla="*/ 153 w 611"/>
              <a:gd name="T1" fmla="*/ 610 h 610"/>
              <a:gd name="T2" fmla="*/ 153 w 611"/>
              <a:gd name="T3" fmla="*/ 305 h 610"/>
              <a:gd name="T4" fmla="*/ 0 w 611"/>
              <a:gd name="T5" fmla="*/ 305 h 610"/>
              <a:gd name="T6" fmla="*/ 305 w 611"/>
              <a:gd name="T7" fmla="*/ 0 h 610"/>
              <a:gd name="T8" fmla="*/ 611 w 611"/>
              <a:gd name="T9" fmla="*/ 305 h 610"/>
              <a:gd name="T10" fmla="*/ 458 w 611"/>
              <a:gd name="T11" fmla="*/ 305 h 610"/>
              <a:gd name="T12" fmla="*/ 458 w 611"/>
              <a:gd name="T13" fmla="*/ 610 h 610"/>
              <a:gd name="T14" fmla="*/ 153 w 611"/>
              <a:gd name="T15" fmla="*/ 610 h 610"/>
              <a:gd name="T16" fmla="*/ 305 w 611"/>
              <a:gd name="T17" fmla="*/ 610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1" h="610">
                <a:moveTo>
                  <a:pt x="153" y="610"/>
                </a:moveTo>
                <a:lnTo>
                  <a:pt x="153" y="305"/>
                </a:lnTo>
                <a:lnTo>
                  <a:pt x="0" y="305"/>
                </a:lnTo>
                <a:lnTo>
                  <a:pt x="305" y="0"/>
                </a:lnTo>
                <a:lnTo>
                  <a:pt x="611" y="305"/>
                </a:lnTo>
                <a:lnTo>
                  <a:pt x="458" y="305"/>
                </a:lnTo>
                <a:lnTo>
                  <a:pt x="458" y="610"/>
                </a:lnTo>
                <a:lnTo>
                  <a:pt x="153" y="610"/>
                </a:lnTo>
                <a:close/>
                <a:moveTo>
                  <a:pt x="305" y="610"/>
                </a:move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E647C"/>
              </a:solidFill>
              <a:latin typeface="+mj-ea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06477" y="2534138"/>
            <a:ext cx="2353842" cy="1414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1.</a:t>
            </a:r>
            <a:r>
              <a:rPr lang="zh-CN" altLang="en-US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教学班分班：可快速分班，灵活分班</a:t>
            </a:r>
            <a:endParaRPr lang="zh-CN" altLang="en-US" sz="1800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 Unicode MS"/>
              <a:ea typeface="宋体" panose="02010600030101010101" pitchFamily="2" charset="-122"/>
              <a:cs typeface="微软雅黑" panose="020B0503020204020204" charset="-122"/>
            </a:endParaRPr>
          </a:p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</a:rPr>
              <a:t>2.</a:t>
            </a:r>
            <a:r>
              <a:rPr lang="zh-CN" altLang="en-US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</a:rPr>
              <a:t>安排辅导教师</a:t>
            </a:r>
            <a:endParaRPr lang="zh-CN" altLang="en-US" sz="1800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 Unicode M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9685" y="1758315"/>
            <a:ext cx="9587230" cy="45281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免修免考管理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3172460" y="1037590"/>
            <a:ext cx="1661795" cy="420370"/>
            <a:chOff x="4304043" y="1286668"/>
            <a:chExt cx="3331490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1" name="圆角矩形 46"/>
            <p:cNvSpPr/>
            <p:nvPr/>
          </p:nvSpPr>
          <p:spPr>
            <a:xfrm>
              <a:off x="4304043" y="1286668"/>
              <a:ext cx="328401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圆角矩形 47"/>
            <p:cNvSpPr/>
            <p:nvPr/>
          </p:nvSpPr>
          <p:spPr>
            <a:xfrm>
              <a:off x="4351522" y="1374151"/>
              <a:ext cx="3284011" cy="2582827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prstClr val="black"/>
                  </a:solidFill>
                  <a:latin typeface="+mj-ea"/>
                  <a:ea typeface="+mj-ea"/>
                </a:rPr>
                <a:t>审核</a:t>
              </a:r>
              <a:endParaRPr lang="zh-CN" altLang="en-US" sz="1200" dirty="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29424" y="876692"/>
            <a:ext cx="520727" cy="552478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476853" y="1429170"/>
            <a:ext cx="690880" cy="245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/>
              <a:t>学习中心</a:t>
            </a:r>
            <a:endParaRPr lang="zh-CN" altLang="en-US" sz="1000" dirty="0"/>
          </a:p>
        </p:txBody>
      </p:sp>
      <p:grpSp>
        <p:nvGrpSpPr>
          <p:cNvPr id="33" name="组合 32"/>
          <p:cNvGrpSpPr/>
          <p:nvPr/>
        </p:nvGrpSpPr>
        <p:grpSpPr>
          <a:xfrm>
            <a:off x="1577799" y="1044453"/>
            <a:ext cx="1166779" cy="420370"/>
            <a:chOff x="4304043" y="1286668"/>
            <a:chExt cx="328401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4" name="圆角矩形 51"/>
            <p:cNvSpPr/>
            <p:nvPr/>
          </p:nvSpPr>
          <p:spPr>
            <a:xfrm>
              <a:off x="4304043" y="1286668"/>
              <a:ext cx="328401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圆角矩形 52"/>
            <p:cNvSpPr/>
            <p:nvPr/>
          </p:nvSpPr>
          <p:spPr>
            <a:xfrm>
              <a:off x="4351522" y="1374151"/>
              <a:ext cx="3236535" cy="2582827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schemeClr val="accent3"/>
                  </a:solidFill>
                  <a:latin typeface="+mj-ea"/>
                  <a:ea typeface="+mj-ea"/>
                </a:rPr>
                <a:t>免修免考申请</a:t>
              </a:r>
              <a:endParaRPr lang="zh-CN" altLang="en-US" sz="1200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6" name="Freeform 20"/>
          <p:cNvSpPr>
            <a:spLocks noEditPoints="1"/>
          </p:cNvSpPr>
          <p:nvPr/>
        </p:nvSpPr>
        <p:spPr bwMode="auto">
          <a:xfrm rot="5400000">
            <a:off x="2787586" y="1125309"/>
            <a:ext cx="341630" cy="258659"/>
          </a:xfrm>
          <a:custGeom>
            <a:avLst/>
            <a:gdLst>
              <a:gd name="T0" fmla="*/ 153 w 611"/>
              <a:gd name="T1" fmla="*/ 610 h 610"/>
              <a:gd name="T2" fmla="*/ 153 w 611"/>
              <a:gd name="T3" fmla="*/ 305 h 610"/>
              <a:gd name="T4" fmla="*/ 0 w 611"/>
              <a:gd name="T5" fmla="*/ 305 h 610"/>
              <a:gd name="T6" fmla="*/ 305 w 611"/>
              <a:gd name="T7" fmla="*/ 0 h 610"/>
              <a:gd name="T8" fmla="*/ 611 w 611"/>
              <a:gd name="T9" fmla="*/ 305 h 610"/>
              <a:gd name="T10" fmla="*/ 458 w 611"/>
              <a:gd name="T11" fmla="*/ 305 h 610"/>
              <a:gd name="T12" fmla="*/ 458 w 611"/>
              <a:gd name="T13" fmla="*/ 610 h 610"/>
              <a:gd name="T14" fmla="*/ 153 w 611"/>
              <a:gd name="T15" fmla="*/ 610 h 610"/>
              <a:gd name="T16" fmla="*/ 305 w 611"/>
              <a:gd name="T17" fmla="*/ 610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1" h="610">
                <a:moveTo>
                  <a:pt x="153" y="610"/>
                </a:moveTo>
                <a:lnTo>
                  <a:pt x="153" y="305"/>
                </a:lnTo>
                <a:lnTo>
                  <a:pt x="0" y="305"/>
                </a:lnTo>
                <a:lnTo>
                  <a:pt x="305" y="0"/>
                </a:lnTo>
                <a:lnTo>
                  <a:pt x="611" y="305"/>
                </a:lnTo>
                <a:lnTo>
                  <a:pt x="458" y="305"/>
                </a:lnTo>
                <a:lnTo>
                  <a:pt x="458" y="610"/>
                </a:lnTo>
                <a:lnTo>
                  <a:pt x="153" y="610"/>
                </a:lnTo>
                <a:close/>
                <a:moveTo>
                  <a:pt x="305" y="610"/>
                </a:move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E647C"/>
              </a:solidFill>
              <a:latin typeface="+mj-ea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06477" y="2534138"/>
            <a:ext cx="2353842" cy="3491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1.</a:t>
            </a:r>
            <a:r>
              <a:rPr lang="zh-CN" altLang="en-US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总部设置分部的申请时间段，分部设置学院时间段、学院设置学习中心的申请时间段</a:t>
            </a:r>
            <a:endParaRPr lang="zh-CN" altLang="en-US" sz="1800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 Unicode MS"/>
              <a:ea typeface="宋体" panose="02010600030101010101" pitchFamily="2" charset="-122"/>
              <a:cs typeface="微软雅黑" panose="020B0503020204020204" charset="-122"/>
            </a:endParaRPr>
          </a:p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2.</a:t>
            </a:r>
            <a:r>
              <a:rPr lang="zh-CN" altLang="en-US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学习中心申请，学院、分部审核，总部审批</a:t>
            </a:r>
            <a:endParaRPr lang="zh-CN" altLang="en-US" sz="1800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 Unicode MS"/>
              <a:ea typeface="宋体" panose="02010600030101010101" pitchFamily="2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50490" y="1791970"/>
            <a:ext cx="9526905" cy="45250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学生信息变更</a:t>
            </a:r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3172226" y="1037590"/>
            <a:ext cx="2054602" cy="420370"/>
            <a:chOff x="7468" y="1656"/>
            <a:chExt cx="2603" cy="662"/>
          </a:xfrm>
        </p:grpSpPr>
        <p:sp>
          <p:nvSpPr>
            <p:cNvPr id="9" name="Freeform 20"/>
            <p:cNvSpPr>
              <a:spLocks noEditPoints="1"/>
            </p:cNvSpPr>
            <p:nvPr/>
          </p:nvSpPr>
          <p:spPr bwMode="auto">
            <a:xfrm rot="5400000">
              <a:off x="9572" y="1757"/>
              <a:ext cx="538" cy="460"/>
            </a:xfrm>
            <a:custGeom>
              <a:avLst/>
              <a:gdLst>
                <a:gd name="T0" fmla="*/ 153 w 611"/>
                <a:gd name="T1" fmla="*/ 610 h 610"/>
                <a:gd name="T2" fmla="*/ 153 w 611"/>
                <a:gd name="T3" fmla="*/ 305 h 610"/>
                <a:gd name="T4" fmla="*/ 0 w 611"/>
                <a:gd name="T5" fmla="*/ 305 h 610"/>
                <a:gd name="T6" fmla="*/ 305 w 611"/>
                <a:gd name="T7" fmla="*/ 0 h 610"/>
                <a:gd name="T8" fmla="*/ 611 w 611"/>
                <a:gd name="T9" fmla="*/ 305 h 610"/>
                <a:gd name="T10" fmla="*/ 458 w 611"/>
                <a:gd name="T11" fmla="*/ 305 h 610"/>
                <a:gd name="T12" fmla="*/ 458 w 611"/>
                <a:gd name="T13" fmla="*/ 610 h 610"/>
                <a:gd name="T14" fmla="*/ 153 w 611"/>
                <a:gd name="T15" fmla="*/ 610 h 610"/>
                <a:gd name="T16" fmla="*/ 305 w 611"/>
                <a:gd name="T17" fmla="*/ 610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1" h="610">
                  <a:moveTo>
                    <a:pt x="153" y="610"/>
                  </a:moveTo>
                  <a:lnTo>
                    <a:pt x="153" y="305"/>
                  </a:lnTo>
                  <a:lnTo>
                    <a:pt x="0" y="305"/>
                  </a:lnTo>
                  <a:lnTo>
                    <a:pt x="305" y="0"/>
                  </a:lnTo>
                  <a:lnTo>
                    <a:pt x="611" y="305"/>
                  </a:lnTo>
                  <a:lnTo>
                    <a:pt x="458" y="305"/>
                  </a:lnTo>
                  <a:lnTo>
                    <a:pt x="458" y="610"/>
                  </a:lnTo>
                  <a:lnTo>
                    <a:pt x="153" y="610"/>
                  </a:lnTo>
                  <a:close/>
                  <a:moveTo>
                    <a:pt x="305" y="610"/>
                  </a:move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E647C"/>
                </a:solidFill>
                <a:latin typeface="+mj-ea"/>
                <a:ea typeface="+mj-ea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7468" y="1656"/>
              <a:ext cx="2105" cy="662"/>
              <a:chOff x="4304043" y="1286668"/>
              <a:chExt cx="3331490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" name="圆角矩形 46"/>
              <p:cNvSpPr/>
              <p:nvPr/>
            </p:nvSpPr>
            <p:spPr>
              <a:xfrm>
                <a:off x="4304043" y="1286668"/>
                <a:ext cx="328401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2" name="圆角矩形 47"/>
              <p:cNvSpPr/>
              <p:nvPr/>
            </p:nvSpPr>
            <p:spPr>
              <a:xfrm>
                <a:off x="4351522" y="1374151"/>
                <a:ext cx="3284011" cy="2582827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200" dirty="0">
                    <a:solidFill>
                      <a:prstClr val="black"/>
                    </a:solidFill>
                    <a:latin typeface="+mj-ea"/>
                    <a:ea typeface="+mj-ea"/>
                  </a:rPr>
                  <a:t>学习中心申请</a:t>
                </a:r>
                <a:endParaRPr lang="zh-CN" altLang="en-US" sz="1200" dirty="0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5298641" y="1008800"/>
            <a:ext cx="1317310" cy="420370"/>
            <a:chOff x="4304043" y="1286668"/>
            <a:chExt cx="328401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4" name="圆角矩形 51"/>
            <p:cNvSpPr/>
            <p:nvPr/>
          </p:nvSpPr>
          <p:spPr>
            <a:xfrm>
              <a:off x="4304043" y="1286668"/>
              <a:ext cx="328401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圆角矩形 52"/>
            <p:cNvSpPr/>
            <p:nvPr/>
          </p:nvSpPr>
          <p:spPr>
            <a:xfrm>
              <a:off x="4351522" y="1374151"/>
              <a:ext cx="3236535" cy="2582827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prstClr val="black"/>
                  </a:solidFill>
                  <a:latin typeface="+mj-ea"/>
                  <a:ea typeface="+mj-ea"/>
                </a:rPr>
                <a:t>相应部门审核</a:t>
              </a:r>
              <a:endParaRPr lang="zh-CN" altLang="en-US" sz="1200" dirty="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29424" y="876692"/>
            <a:ext cx="520727" cy="552478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459073" y="1429170"/>
            <a:ext cx="690880" cy="245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/>
              <a:t>学习中心</a:t>
            </a:r>
            <a:endParaRPr lang="zh-CN" altLang="en-US" sz="1000" dirty="0"/>
          </a:p>
        </p:txBody>
      </p:sp>
      <p:grpSp>
        <p:nvGrpSpPr>
          <p:cNvPr id="33" name="组合 32"/>
          <p:cNvGrpSpPr/>
          <p:nvPr/>
        </p:nvGrpSpPr>
        <p:grpSpPr>
          <a:xfrm>
            <a:off x="1577799" y="1044453"/>
            <a:ext cx="1166779" cy="420370"/>
            <a:chOff x="4304043" y="1286668"/>
            <a:chExt cx="328401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4" name="圆角矩形 51"/>
            <p:cNvSpPr/>
            <p:nvPr/>
          </p:nvSpPr>
          <p:spPr>
            <a:xfrm>
              <a:off x="4304043" y="1286668"/>
              <a:ext cx="328401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圆角矩形 52"/>
            <p:cNvSpPr/>
            <p:nvPr/>
          </p:nvSpPr>
          <p:spPr>
            <a:xfrm>
              <a:off x="4351522" y="1374151"/>
              <a:ext cx="3236535" cy="2582827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schemeClr val="accent3"/>
                  </a:solidFill>
                  <a:latin typeface="+mj-ea"/>
                  <a:ea typeface="+mj-ea"/>
                </a:rPr>
                <a:t>设置可变更的学生信息</a:t>
              </a:r>
              <a:endParaRPr lang="zh-CN" altLang="en-US" sz="1200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6" name="Freeform 20"/>
          <p:cNvSpPr>
            <a:spLocks noEditPoints="1"/>
          </p:cNvSpPr>
          <p:nvPr/>
        </p:nvSpPr>
        <p:spPr bwMode="auto">
          <a:xfrm rot="5400000">
            <a:off x="2787586" y="1125309"/>
            <a:ext cx="341630" cy="258659"/>
          </a:xfrm>
          <a:custGeom>
            <a:avLst/>
            <a:gdLst>
              <a:gd name="T0" fmla="*/ 153 w 611"/>
              <a:gd name="T1" fmla="*/ 610 h 610"/>
              <a:gd name="T2" fmla="*/ 153 w 611"/>
              <a:gd name="T3" fmla="*/ 305 h 610"/>
              <a:gd name="T4" fmla="*/ 0 w 611"/>
              <a:gd name="T5" fmla="*/ 305 h 610"/>
              <a:gd name="T6" fmla="*/ 305 w 611"/>
              <a:gd name="T7" fmla="*/ 0 h 610"/>
              <a:gd name="T8" fmla="*/ 611 w 611"/>
              <a:gd name="T9" fmla="*/ 305 h 610"/>
              <a:gd name="T10" fmla="*/ 458 w 611"/>
              <a:gd name="T11" fmla="*/ 305 h 610"/>
              <a:gd name="T12" fmla="*/ 458 w 611"/>
              <a:gd name="T13" fmla="*/ 610 h 610"/>
              <a:gd name="T14" fmla="*/ 153 w 611"/>
              <a:gd name="T15" fmla="*/ 610 h 610"/>
              <a:gd name="T16" fmla="*/ 305 w 611"/>
              <a:gd name="T17" fmla="*/ 610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1" h="610">
                <a:moveTo>
                  <a:pt x="153" y="610"/>
                </a:moveTo>
                <a:lnTo>
                  <a:pt x="153" y="305"/>
                </a:lnTo>
                <a:lnTo>
                  <a:pt x="0" y="305"/>
                </a:lnTo>
                <a:lnTo>
                  <a:pt x="305" y="0"/>
                </a:lnTo>
                <a:lnTo>
                  <a:pt x="611" y="305"/>
                </a:lnTo>
                <a:lnTo>
                  <a:pt x="458" y="305"/>
                </a:lnTo>
                <a:lnTo>
                  <a:pt x="458" y="610"/>
                </a:lnTo>
                <a:lnTo>
                  <a:pt x="153" y="610"/>
                </a:lnTo>
                <a:close/>
                <a:moveTo>
                  <a:pt x="305" y="610"/>
                </a:move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E647C"/>
              </a:solidFill>
              <a:latin typeface="+mj-ea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06477" y="2534138"/>
            <a:ext cx="2353842" cy="1414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1.</a:t>
            </a:r>
            <a:r>
              <a:rPr lang="zh-CN" altLang="en-US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学习中心申请</a:t>
            </a:r>
            <a:endParaRPr lang="zh-CN" altLang="en-US" sz="1800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 Unicode MS"/>
              <a:ea typeface="宋体" panose="02010600030101010101" pitchFamily="2" charset="-122"/>
              <a:cs typeface="微软雅黑" panose="020B0503020204020204" charset="-122"/>
            </a:endParaRPr>
          </a:p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2.</a:t>
            </a:r>
            <a:r>
              <a:rPr lang="zh-CN" altLang="en-US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学院、分部、总部审核</a:t>
            </a:r>
            <a:endParaRPr lang="zh-CN" altLang="en-US" sz="1800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 Unicode MS"/>
              <a:ea typeface="宋体" panose="02010600030101010101" pitchFamily="2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63825" y="1818005"/>
            <a:ext cx="9521190" cy="44684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教学团队管理</a:t>
            </a:r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3172226" y="1037590"/>
            <a:ext cx="2054602" cy="420370"/>
            <a:chOff x="7468" y="1656"/>
            <a:chExt cx="2603" cy="662"/>
          </a:xfrm>
        </p:grpSpPr>
        <p:sp>
          <p:nvSpPr>
            <p:cNvPr id="9" name="Freeform 20"/>
            <p:cNvSpPr>
              <a:spLocks noEditPoints="1"/>
            </p:cNvSpPr>
            <p:nvPr/>
          </p:nvSpPr>
          <p:spPr bwMode="auto">
            <a:xfrm rot="5400000">
              <a:off x="9572" y="1757"/>
              <a:ext cx="538" cy="460"/>
            </a:xfrm>
            <a:custGeom>
              <a:avLst/>
              <a:gdLst>
                <a:gd name="T0" fmla="*/ 153 w 611"/>
                <a:gd name="T1" fmla="*/ 610 h 610"/>
                <a:gd name="T2" fmla="*/ 153 w 611"/>
                <a:gd name="T3" fmla="*/ 305 h 610"/>
                <a:gd name="T4" fmla="*/ 0 w 611"/>
                <a:gd name="T5" fmla="*/ 305 h 610"/>
                <a:gd name="T6" fmla="*/ 305 w 611"/>
                <a:gd name="T7" fmla="*/ 0 h 610"/>
                <a:gd name="T8" fmla="*/ 611 w 611"/>
                <a:gd name="T9" fmla="*/ 305 h 610"/>
                <a:gd name="T10" fmla="*/ 458 w 611"/>
                <a:gd name="T11" fmla="*/ 305 h 610"/>
                <a:gd name="T12" fmla="*/ 458 w 611"/>
                <a:gd name="T13" fmla="*/ 610 h 610"/>
                <a:gd name="T14" fmla="*/ 153 w 611"/>
                <a:gd name="T15" fmla="*/ 610 h 610"/>
                <a:gd name="T16" fmla="*/ 305 w 611"/>
                <a:gd name="T17" fmla="*/ 610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1" h="610">
                  <a:moveTo>
                    <a:pt x="153" y="610"/>
                  </a:moveTo>
                  <a:lnTo>
                    <a:pt x="153" y="305"/>
                  </a:lnTo>
                  <a:lnTo>
                    <a:pt x="0" y="305"/>
                  </a:lnTo>
                  <a:lnTo>
                    <a:pt x="305" y="0"/>
                  </a:lnTo>
                  <a:lnTo>
                    <a:pt x="611" y="305"/>
                  </a:lnTo>
                  <a:lnTo>
                    <a:pt x="458" y="305"/>
                  </a:lnTo>
                  <a:lnTo>
                    <a:pt x="458" y="610"/>
                  </a:lnTo>
                  <a:lnTo>
                    <a:pt x="153" y="610"/>
                  </a:lnTo>
                  <a:close/>
                  <a:moveTo>
                    <a:pt x="305" y="610"/>
                  </a:move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E647C"/>
                </a:solidFill>
                <a:latin typeface="+mj-ea"/>
                <a:ea typeface="+mj-ea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7468" y="1656"/>
              <a:ext cx="2105" cy="662"/>
              <a:chOff x="4304043" y="1286668"/>
              <a:chExt cx="3331490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" name="圆角矩形 46"/>
              <p:cNvSpPr/>
              <p:nvPr/>
            </p:nvSpPr>
            <p:spPr>
              <a:xfrm>
                <a:off x="4304043" y="1286668"/>
                <a:ext cx="328401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2" name="圆角矩形 47"/>
              <p:cNvSpPr/>
              <p:nvPr/>
            </p:nvSpPr>
            <p:spPr>
              <a:xfrm>
                <a:off x="4351522" y="1374151"/>
                <a:ext cx="3284011" cy="2582827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200" dirty="0">
                    <a:solidFill>
                      <a:prstClr val="black"/>
                    </a:solidFill>
                    <a:latin typeface="+mj-ea"/>
                    <a:ea typeface="+mj-ea"/>
                  </a:rPr>
                  <a:t>教学团队审批</a:t>
                </a:r>
                <a:endParaRPr lang="zh-CN" altLang="en-US" sz="1200" dirty="0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5298641" y="1008800"/>
            <a:ext cx="1317310" cy="420370"/>
            <a:chOff x="4304043" y="1286668"/>
            <a:chExt cx="328401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4" name="圆角矩形 51"/>
            <p:cNvSpPr/>
            <p:nvPr/>
          </p:nvSpPr>
          <p:spPr>
            <a:xfrm>
              <a:off x="4304043" y="1286668"/>
              <a:ext cx="328401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圆角矩形 52"/>
            <p:cNvSpPr/>
            <p:nvPr/>
          </p:nvSpPr>
          <p:spPr>
            <a:xfrm>
              <a:off x="4351522" y="1374151"/>
              <a:ext cx="3236535" cy="2582827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prstClr val="black"/>
                  </a:solidFill>
                  <a:latin typeface="+mj-ea"/>
                  <a:ea typeface="+mj-ea"/>
                </a:rPr>
                <a:t>教学团队管理</a:t>
              </a:r>
              <a:endParaRPr lang="zh-CN" altLang="en-US" sz="1200" dirty="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29424" y="876692"/>
            <a:ext cx="520727" cy="552478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660368" y="1429170"/>
            <a:ext cx="436880" cy="245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/>
              <a:t>总部</a:t>
            </a:r>
            <a:endParaRPr lang="zh-CN" altLang="en-US" sz="1000" dirty="0"/>
          </a:p>
        </p:txBody>
      </p:sp>
      <p:grpSp>
        <p:nvGrpSpPr>
          <p:cNvPr id="33" name="组合 32"/>
          <p:cNvGrpSpPr/>
          <p:nvPr/>
        </p:nvGrpSpPr>
        <p:grpSpPr>
          <a:xfrm>
            <a:off x="1577799" y="1044453"/>
            <a:ext cx="1166779" cy="420370"/>
            <a:chOff x="4304043" y="1286668"/>
            <a:chExt cx="328401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4" name="圆角矩形 51"/>
            <p:cNvSpPr/>
            <p:nvPr/>
          </p:nvSpPr>
          <p:spPr>
            <a:xfrm>
              <a:off x="4304043" y="1286668"/>
              <a:ext cx="328401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圆角矩形 52"/>
            <p:cNvSpPr/>
            <p:nvPr/>
          </p:nvSpPr>
          <p:spPr>
            <a:xfrm>
              <a:off x="4351522" y="1374151"/>
              <a:ext cx="3236535" cy="2582827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schemeClr val="accent3"/>
                  </a:solidFill>
                  <a:latin typeface="+mj-ea"/>
                  <a:ea typeface="+mj-ea"/>
                </a:rPr>
                <a:t>教学团队创建</a:t>
              </a:r>
              <a:endParaRPr lang="zh-CN" altLang="en-US" sz="1200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6" name="Freeform 20"/>
          <p:cNvSpPr>
            <a:spLocks noEditPoints="1"/>
          </p:cNvSpPr>
          <p:nvPr/>
        </p:nvSpPr>
        <p:spPr bwMode="auto">
          <a:xfrm rot="5400000">
            <a:off x="2787586" y="1125309"/>
            <a:ext cx="341630" cy="258659"/>
          </a:xfrm>
          <a:custGeom>
            <a:avLst/>
            <a:gdLst>
              <a:gd name="T0" fmla="*/ 153 w 611"/>
              <a:gd name="T1" fmla="*/ 610 h 610"/>
              <a:gd name="T2" fmla="*/ 153 w 611"/>
              <a:gd name="T3" fmla="*/ 305 h 610"/>
              <a:gd name="T4" fmla="*/ 0 w 611"/>
              <a:gd name="T5" fmla="*/ 305 h 610"/>
              <a:gd name="T6" fmla="*/ 305 w 611"/>
              <a:gd name="T7" fmla="*/ 0 h 610"/>
              <a:gd name="T8" fmla="*/ 611 w 611"/>
              <a:gd name="T9" fmla="*/ 305 h 610"/>
              <a:gd name="T10" fmla="*/ 458 w 611"/>
              <a:gd name="T11" fmla="*/ 305 h 610"/>
              <a:gd name="T12" fmla="*/ 458 w 611"/>
              <a:gd name="T13" fmla="*/ 610 h 610"/>
              <a:gd name="T14" fmla="*/ 153 w 611"/>
              <a:gd name="T15" fmla="*/ 610 h 610"/>
              <a:gd name="T16" fmla="*/ 305 w 611"/>
              <a:gd name="T17" fmla="*/ 610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1" h="610">
                <a:moveTo>
                  <a:pt x="153" y="610"/>
                </a:moveTo>
                <a:lnTo>
                  <a:pt x="153" y="305"/>
                </a:lnTo>
                <a:lnTo>
                  <a:pt x="0" y="305"/>
                </a:lnTo>
                <a:lnTo>
                  <a:pt x="305" y="0"/>
                </a:lnTo>
                <a:lnTo>
                  <a:pt x="611" y="305"/>
                </a:lnTo>
                <a:lnTo>
                  <a:pt x="458" y="305"/>
                </a:lnTo>
                <a:lnTo>
                  <a:pt x="458" y="610"/>
                </a:lnTo>
                <a:lnTo>
                  <a:pt x="153" y="610"/>
                </a:lnTo>
                <a:close/>
                <a:moveTo>
                  <a:pt x="305" y="610"/>
                </a:move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E647C"/>
              </a:solidFill>
              <a:latin typeface="+mj-ea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06477" y="2534138"/>
            <a:ext cx="2353842" cy="2814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1.</a:t>
            </a:r>
            <a:r>
              <a:rPr lang="zh-CN" altLang="en-US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创建教学团队</a:t>
            </a:r>
            <a:endParaRPr lang="zh-CN" altLang="en-US" sz="1800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 Unicode MS"/>
              <a:ea typeface="宋体" panose="02010600030101010101" pitchFamily="2" charset="-122"/>
              <a:cs typeface="微软雅黑" panose="020B0503020204020204" charset="-122"/>
            </a:endParaRPr>
          </a:p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2.</a:t>
            </a:r>
            <a:r>
              <a:rPr lang="zh-CN" altLang="en-US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教学团队</a:t>
            </a:r>
            <a:r>
              <a:rPr lang="zh-CN" altLang="en-US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审批</a:t>
            </a:r>
            <a:endParaRPr lang="zh-CN" altLang="en-US" sz="1800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 Unicode MS"/>
              <a:ea typeface="宋体" panose="02010600030101010101" pitchFamily="2" charset="-122"/>
              <a:cs typeface="微软雅黑" panose="020B0503020204020204" charset="-122"/>
            </a:endParaRPr>
          </a:p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3.</a:t>
            </a:r>
            <a:r>
              <a:rPr lang="zh-CN" altLang="en-US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教学团队</a:t>
            </a:r>
            <a:r>
              <a:rPr lang="zh-CN" altLang="en-US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管理</a:t>
            </a:r>
            <a:endParaRPr lang="zh-CN" altLang="en-US" sz="1800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 Unicode MS"/>
              <a:ea typeface="宋体" panose="02010600030101010101" pitchFamily="2" charset="-122"/>
              <a:cs typeface="微软雅黑" panose="020B0503020204020204" charset="-122"/>
            </a:endParaRPr>
          </a:p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4.</a:t>
            </a:r>
            <a:r>
              <a:rPr lang="zh-CN" altLang="en-US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个人加入申请、审核，个人退团申请、审核</a:t>
            </a:r>
            <a:endParaRPr lang="zh-CN" altLang="en-US" sz="1800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 Unicode MS"/>
              <a:ea typeface="宋体" panose="02010600030101010101" pitchFamily="2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60320" y="1771650"/>
            <a:ext cx="9632315" cy="44850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3171" y="3177"/>
            <a:ext cx="12198703" cy="6854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6135334" y="1156453"/>
            <a:ext cx="6056673" cy="1347031"/>
          </a:xfrm>
          <a:prstGeom prst="rect">
            <a:avLst/>
          </a:prstGeom>
          <a:solidFill>
            <a:srgbClr val="FF580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744" tIns="91372" rIns="182744" bIns="91372" spcCol="0" rtlCol="0" anchor="ctr"/>
          <a:lstStyle/>
          <a:p>
            <a:pPr algn="ctr"/>
            <a:r>
              <a:rPr lang="zh-CN" altLang="en-US" sz="2800" b="1" kern="0" dirty="0">
                <a:solidFill>
                  <a:srgbClr val="FFFFFF"/>
                </a:solidFill>
                <a:latin typeface="华文楷体" panose="02010600040101010101" charset="-122"/>
                <a:ea typeface="华文楷体" panose="02010600040101010101" charset="-122"/>
                <a:sym typeface="Calibri" panose="020F0502020204030204" pitchFamily="34" charset="0"/>
              </a:rPr>
              <a:t>谢谢！</a:t>
            </a:r>
            <a:endParaRPr lang="zh-CN" altLang="en-US" sz="2800" b="1" kern="0" dirty="0">
              <a:solidFill>
                <a:srgbClr val="FFFFFF"/>
              </a:solidFill>
              <a:latin typeface="华文楷体" panose="02010600040101010101" charset="-122"/>
              <a:ea typeface="华文楷体" panose="02010600040101010101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业务流程图</a:t>
            </a:r>
            <a:endParaRPr lang="zh-CN" altLang="zh-CN" dirty="0"/>
          </a:p>
        </p:txBody>
      </p:sp>
      <p:sp>
        <p:nvSpPr>
          <p:cNvPr id="18" name="文本框 17"/>
          <p:cNvSpPr txBox="1"/>
          <p:nvPr/>
        </p:nvSpPr>
        <p:spPr>
          <a:xfrm>
            <a:off x="206477" y="2534138"/>
            <a:ext cx="2353842" cy="614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zh-CN" sz="1600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 Unicode MS"/>
            </a:endParaRPr>
          </a:p>
          <a:p>
            <a:endParaRPr lang="zh-CN" altLang="en-US" dirty="0"/>
          </a:p>
        </p:txBody>
      </p:sp>
      <p:sp>
        <p:nvSpPr>
          <p:cNvPr id="5" name="流程图: 过程 4"/>
          <p:cNvSpPr/>
          <p:nvPr/>
        </p:nvSpPr>
        <p:spPr>
          <a:xfrm>
            <a:off x="374650" y="1504950"/>
            <a:ext cx="1334135" cy="808355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/>
              <a:t>专业</a:t>
            </a:r>
            <a:endParaRPr lang="zh-CN" altLang="en-US"/>
          </a:p>
        </p:txBody>
      </p:sp>
      <p:sp>
        <p:nvSpPr>
          <p:cNvPr id="6" name="流程图: 过程 5"/>
          <p:cNvSpPr/>
          <p:nvPr/>
        </p:nvSpPr>
        <p:spPr>
          <a:xfrm>
            <a:off x="2560320" y="2202180"/>
            <a:ext cx="1334135" cy="808355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/>
              <a:t>指导性</a:t>
            </a:r>
            <a:endParaRPr lang="zh-CN" altLang="en-US"/>
          </a:p>
          <a:p>
            <a:pPr algn="ctr"/>
            <a:r>
              <a:rPr lang="zh-CN" altLang="en-US"/>
              <a:t>培养方案</a:t>
            </a:r>
            <a:endParaRPr lang="zh-CN" altLang="en-US"/>
          </a:p>
        </p:txBody>
      </p:sp>
      <p:sp>
        <p:nvSpPr>
          <p:cNvPr id="7" name="流程图: 过程 6"/>
          <p:cNvSpPr/>
          <p:nvPr/>
        </p:nvSpPr>
        <p:spPr>
          <a:xfrm>
            <a:off x="4993005" y="2202180"/>
            <a:ext cx="1334135" cy="808355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/>
              <a:t>实施性</a:t>
            </a:r>
            <a:endParaRPr lang="zh-CN" altLang="en-US"/>
          </a:p>
          <a:p>
            <a:pPr algn="ctr"/>
            <a:r>
              <a:rPr lang="zh-CN" altLang="en-US"/>
              <a:t>培养方案</a:t>
            </a:r>
            <a:endParaRPr lang="zh-CN" altLang="en-US"/>
          </a:p>
        </p:txBody>
      </p:sp>
      <p:sp>
        <p:nvSpPr>
          <p:cNvPr id="16" name="流程图: 过程 15"/>
          <p:cNvSpPr/>
          <p:nvPr/>
        </p:nvSpPr>
        <p:spPr>
          <a:xfrm>
            <a:off x="7519035" y="2202180"/>
            <a:ext cx="1334135" cy="808355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/>
              <a:t>执行性</a:t>
            </a:r>
            <a:endParaRPr lang="zh-CN" altLang="en-US"/>
          </a:p>
          <a:p>
            <a:pPr algn="ctr"/>
            <a:r>
              <a:rPr lang="zh-CN" altLang="en-US"/>
              <a:t>培养方案</a:t>
            </a:r>
            <a:endParaRPr lang="zh-CN" altLang="en-US"/>
          </a:p>
        </p:txBody>
      </p:sp>
      <p:sp>
        <p:nvSpPr>
          <p:cNvPr id="17" name="流程图: 过程 16"/>
          <p:cNvSpPr/>
          <p:nvPr/>
        </p:nvSpPr>
        <p:spPr>
          <a:xfrm>
            <a:off x="9914255" y="2202180"/>
            <a:ext cx="1334135" cy="808355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/>
              <a:t>分部</a:t>
            </a:r>
            <a:endParaRPr lang="zh-CN" altLang="en-US"/>
          </a:p>
          <a:p>
            <a:pPr algn="ctr"/>
            <a:r>
              <a:rPr lang="zh-CN" altLang="en-US"/>
              <a:t>开课计划</a:t>
            </a:r>
            <a:endParaRPr lang="zh-CN" altLang="en-US"/>
          </a:p>
        </p:txBody>
      </p:sp>
      <p:sp>
        <p:nvSpPr>
          <p:cNvPr id="19" name="流程图: 过程 18"/>
          <p:cNvSpPr/>
          <p:nvPr/>
        </p:nvSpPr>
        <p:spPr>
          <a:xfrm>
            <a:off x="374650" y="2854960"/>
            <a:ext cx="1334135" cy="808355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/>
              <a:t>课程</a:t>
            </a:r>
            <a:endParaRPr lang="zh-CN" altLang="en-US"/>
          </a:p>
        </p:txBody>
      </p:sp>
      <p:sp>
        <p:nvSpPr>
          <p:cNvPr id="20" name="流程图: 过程 19"/>
          <p:cNvSpPr/>
          <p:nvPr/>
        </p:nvSpPr>
        <p:spPr>
          <a:xfrm>
            <a:off x="2560320" y="4230370"/>
            <a:ext cx="1334135" cy="808355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/>
              <a:t>学生中心</a:t>
            </a:r>
            <a:endParaRPr lang="zh-CN" altLang="en-US"/>
          </a:p>
          <a:p>
            <a:pPr algn="ctr"/>
            <a:r>
              <a:rPr lang="zh-CN" altLang="en-US"/>
              <a:t>开课计划</a:t>
            </a:r>
            <a:endParaRPr lang="zh-CN" altLang="en-US"/>
          </a:p>
        </p:txBody>
      </p:sp>
      <p:sp>
        <p:nvSpPr>
          <p:cNvPr id="21" name="流程图: 过程 20"/>
          <p:cNvSpPr/>
          <p:nvPr/>
        </p:nvSpPr>
        <p:spPr>
          <a:xfrm>
            <a:off x="4993005" y="4230370"/>
            <a:ext cx="1334135" cy="808355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/>
              <a:t>课程注册</a:t>
            </a:r>
            <a:endParaRPr lang="zh-CN" altLang="en-US"/>
          </a:p>
        </p:txBody>
      </p:sp>
      <p:sp>
        <p:nvSpPr>
          <p:cNvPr id="23" name="流程图: 过程 22"/>
          <p:cNvSpPr/>
          <p:nvPr/>
        </p:nvSpPr>
        <p:spPr>
          <a:xfrm>
            <a:off x="7519035" y="4230370"/>
            <a:ext cx="1334135" cy="808355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/>
              <a:t>教学班</a:t>
            </a:r>
            <a:endParaRPr lang="zh-CN" altLang="en-US"/>
          </a:p>
          <a:p>
            <a:pPr algn="ctr"/>
            <a:r>
              <a:rPr lang="zh-CN" altLang="en-US"/>
              <a:t>分班</a:t>
            </a:r>
            <a:endParaRPr lang="zh-CN" altLang="en-US"/>
          </a:p>
        </p:txBody>
      </p:sp>
      <p:sp>
        <p:nvSpPr>
          <p:cNvPr id="24" name="流程图: 过程 23"/>
          <p:cNvSpPr/>
          <p:nvPr/>
        </p:nvSpPr>
        <p:spPr>
          <a:xfrm>
            <a:off x="9914255" y="4230370"/>
            <a:ext cx="1334135" cy="808355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/>
              <a:t>安排</a:t>
            </a:r>
            <a:endParaRPr lang="zh-CN" altLang="en-US"/>
          </a:p>
          <a:p>
            <a:pPr algn="ctr"/>
            <a:r>
              <a:rPr lang="zh-CN" altLang="en-US"/>
              <a:t>辅导老师</a:t>
            </a:r>
            <a:endParaRPr lang="zh-CN" altLang="en-US"/>
          </a:p>
        </p:txBody>
      </p:sp>
      <p:sp>
        <p:nvSpPr>
          <p:cNvPr id="25" name="右箭头标注 24"/>
          <p:cNvSpPr/>
          <p:nvPr/>
        </p:nvSpPr>
        <p:spPr>
          <a:xfrm>
            <a:off x="1861185" y="2253615"/>
            <a:ext cx="546735" cy="706120"/>
          </a:xfrm>
          <a:prstGeom prst="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右箭头 25"/>
          <p:cNvSpPr/>
          <p:nvPr/>
        </p:nvSpPr>
        <p:spPr>
          <a:xfrm>
            <a:off x="4026535" y="2363470"/>
            <a:ext cx="835025" cy="485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右箭头 26"/>
          <p:cNvSpPr/>
          <p:nvPr/>
        </p:nvSpPr>
        <p:spPr>
          <a:xfrm>
            <a:off x="6471920" y="2369185"/>
            <a:ext cx="835025" cy="485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右箭头 27"/>
          <p:cNvSpPr/>
          <p:nvPr/>
        </p:nvSpPr>
        <p:spPr>
          <a:xfrm>
            <a:off x="8966200" y="2369185"/>
            <a:ext cx="835025" cy="485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1708785" y="4391660"/>
            <a:ext cx="835025" cy="485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右箭头 29"/>
          <p:cNvSpPr/>
          <p:nvPr/>
        </p:nvSpPr>
        <p:spPr>
          <a:xfrm>
            <a:off x="4026535" y="4391660"/>
            <a:ext cx="835025" cy="485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右箭头 30"/>
          <p:cNvSpPr/>
          <p:nvPr/>
        </p:nvSpPr>
        <p:spPr>
          <a:xfrm>
            <a:off x="6471920" y="4391660"/>
            <a:ext cx="835025" cy="485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右箭头 31"/>
          <p:cNvSpPr/>
          <p:nvPr/>
        </p:nvSpPr>
        <p:spPr>
          <a:xfrm>
            <a:off x="8966200" y="4391660"/>
            <a:ext cx="835025" cy="485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专业信息管理</a:t>
            </a:r>
            <a:endParaRPr lang="zh-CN" altLang="zh-CN" dirty="0"/>
          </a:p>
        </p:txBody>
      </p:sp>
      <p:grpSp>
        <p:nvGrpSpPr>
          <p:cNvPr id="8" name="组合 7"/>
          <p:cNvGrpSpPr/>
          <p:nvPr/>
        </p:nvGrpSpPr>
        <p:grpSpPr>
          <a:xfrm>
            <a:off x="4861326" y="1037590"/>
            <a:ext cx="2395589" cy="420370"/>
            <a:chOff x="7468" y="1656"/>
            <a:chExt cx="3035" cy="662"/>
          </a:xfrm>
        </p:grpSpPr>
        <p:sp>
          <p:nvSpPr>
            <p:cNvPr id="9" name="Freeform 20"/>
            <p:cNvSpPr>
              <a:spLocks noEditPoints="1"/>
            </p:cNvSpPr>
            <p:nvPr/>
          </p:nvSpPr>
          <p:spPr bwMode="auto">
            <a:xfrm rot="5400000">
              <a:off x="10004" y="1757"/>
              <a:ext cx="538" cy="460"/>
            </a:xfrm>
            <a:custGeom>
              <a:avLst/>
              <a:gdLst>
                <a:gd name="T0" fmla="*/ 153 w 611"/>
                <a:gd name="T1" fmla="*/ 610 h 610"/>
                <a:gd name="T2" fmla="*/ 153 w 611"/>
                <a:gd name="T3" fmla="*/ 305 h 610"/>
                <a:gd name="T4" fmla="*/ 0 w 611"/>
                <a:gd name="T5" fmla="*/ 305 h 610"/>
                <a:gd name="T6" fmla="*/ 305 w 611"/>
                <a:gd name="T7" fmla="*/ 0 h 610"/>
                <a:gd name="T8" fmla="*/ 611 w 611"/>
                <a:gd name="T9" fmla="*/ 305 h 610"/>
                <a:gd name="T10" fmla="*/ 458 w 611"/>
                <a:gd name="T11" fmla="*/ 305 h 610"/>
                <a:gd name="T12" fmla="*/ 458 w 611"/>
                <a:gd name="T13" fmla="*/ 610 h 610"/>
                <a:gd name="T14" fmla="*/ 153 w 611"/>
                <a:gd name="T15" fmla="*/ 610 h 610"/>
                <a:gd name="T16" fmla="*/ 305 w 611"/>
                <a:gd name="T17" fmla="*/ 610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1" h="610">
                  <a:moveTo>
                    <a:pt x="153" y="610"/>
                  </a:moveTo>
                  <a:lnTo>
                    <a:pt x="153" y="305"/>
                  </a:lnTo>
                  <a:lnTo>
                    <a:pt x="0" y="305"/>
                  </a:lnTo>
                  <a:lnTo>
                    <a:pt x="305" y="0"/>
                  </a:lnTo>
                  <a:lnTo>
                    <a:pt x="611" y="305"/>
                  </a:lnTo>
                  <a:lnTo>
                    <a:pt x="458" y="305"/>
                  </a:lnTo>
                  <a:lnTo>
                    <a:pt x="458" y="610"/>
                  </a:lnTo>
                  <a:lnTo>
                    <a:pt x="153" y="610"/>
                  </a:lnTo>
                  <a:close/>
                  <a:moveTo>
                    <a:pt x="305" y="610"/>
                  </a:move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E647C"/>
                </a:solidFill>
                <a:latin typeface="+mj-ea"/>
                <a:ea typeface="+mj-ea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7468" y="1656"/>
              <a:ext cx="2143" cy="662"/>
              <a:chOff x="4304043" y="1286668"/>
              <a:chExt cx="3391332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" name="圆角矩形 46"/>
              <p:cNvSpPr/>
              <p:nvPr/>
            </p:nvSpPr>
            <p:spPr>
              <a:xfrm>
                <a:off x="4304043" y="1286668"/>
                <a:ext cx="328401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2" name="圆角矩形 47"/>
              <p:cNvSpPr/>
              <p:nvPr/>
            </p:nvSpPr>
            <p:spPr>
              <a:xfrm>
                <a:off x="4411364" y="1374151"/>
                <a:ext cx="3284011" cy="2582827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200" dirty="0">
                    <a:solidFill>
                      <a:prstClr val="black"/>
                    </a:solidFill>
                    <a:latin typeface="+mj-ea"/>
                    <a:ea typeface="+mj-ea"/>
                  </a:rPr>
                  <a:t>总部增加总部、分部专业</a:t>
                </a:r>
                <a:endParaRPr lang="zh-CN" altLang="en-US" sz="1200" dirty="0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7463993" y="1008800"/>
            <a:ext cx="1298265" cy="420370"/>
            <a:chOff x="6314504" y="1286668"/>
            <a:chExt cx="3236535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4" name="圆角矩形 51"/>
            <p:cNvSpPr/>
            <p:nvPr/>
          </p:nvSpPr>
          <p:spPr>
            <a:xfrm>
              <a:off x="6599445" y="1286668"/>
              <a:ext cx="989397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圆角矩形 52"/>
            <p:cNvSpPr/>
            <p:nvPr/>
          </p:nvSpPr>
          <p:spPr>
            <a:xfrm>
              <a:off x="6314504" y="1374151"/>
              <a:ext cx="3236535" cy="2582827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zh-CN" sz="1200" dirty="0">
                  <a:solidFill>
                    <a:prstClr val="black"/>
                  </a:solidFill>
                  <a:latin typeface="+mj-ea"/>
                  <a:ea typeface="+mj-ea"/>
                </a:rPr>
                <a:t>分部增加学习中心专业</a:t>
              </a:r>
              <a:endParaRPr lang="zh-CN" altLang="zh-CN" sz="1200" dirty="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936699" y="1044453"/>
            <a:ext cx="1166779" cy="420370"/>
            <a:chOff x="4304043" y="1286668"/>
            <a:chExt cx="328401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4" name="圆角矩形 51"/>
            <p:cNvSpPr/>
            <p:nvPr/>
          </p:nvSpPr>
          <p:spPr>
            <a:xfrm>
              <a:off x="4304043" y="1286668"/>
              <a:ext cx="328401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圆角矩形 52"/>
            <p:cNvSpPr/>
            <p:nvPr/>
          </p:nvSpPr>
          <p:spPr>
            <a:xfrm>
              <a:off x="4351522" y="1374151"/>
              <a:ext cx="3236535" cy="2582827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schemeClr val="accent3"/>
                  </a:solidFill>
                  <a:latin typeface="+mj-ea"/>
                  <a:ea typeface="+mj-ea"/>
                </a:rPr>
                <a:t>目前的流程</a:t>
              </a:r>
              <a:endParaRPr lang="zh-CN" altLang="en-US" sz="1200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6" name="Freeform 20"/>
          <p:cNvSpPr>
            <a:spLocks noEditPoints="1"/>
          </p:cNvSpPr>
          <p:nvPr/>
        </p:nvSpPr>
        <p:spPr bwMode="auto">
          <a:xfrm rot="5400000">
            <a:off x="4375086" y="1125309"/>
            <a:ext cx="341630" cy="258659"/>
          </a:xfrm>
          <a:custGeom>
            <a:avLst/>
            <a:gdLst>
              <a:gd name="T0" fmla="*/ 153 w 611"/>
              <a:gd name="T1" fmla="*/ 610 h 610"/>
              <a:gd name="T2" fmla="*/ 153 w 611"/>
              <a:gd name="T3" fmla="*/ 305 h 610"/>
              <a:gd name="T4" fmla="*/ 0 w 611"/>
              <a:gd name="T5" fmla="*/ 305 h 610"/>
              <a:gd name="T6" fmla="*/ 305 w 611"/>
              <a:gd name="T7" fmla="*/ 0 h 610"/>
              <a:gd name="T8" fmla="*/ 611 w 611"/>
              <a:gd name="T9" fmla="*/ 305 h 610"/>
              <a:gd name="T10" fmla="*/ 458 w 611"/>
              <a:gd name="T11" fmla="*/ 305 h 610"/>
              <a:gd name="T12" fmla="*/ 458 w 611"/>
              <a:gd name="T13" fmla="*/ 610 h 610"/>
              <a:gd name="T14" fmla="*/ 153 w 611"/>
              <a:gd name="T15" fmla="*/ 610 h 610"/>
              <a:gd name="T16" fmla="*/ 305 w 611"/>
              <a:gd name="T17" fmla="*/ 610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1" h="610">
                <a:moveTo>
                  <a:pt x="153" y="610"/>
                </a:moveTo>
                <a:lnTo>
                  <a:pt x="153" y="305"/>
                </a:lnTo>
                <a:lnTo>
                  <a:pt x="0" y="305"/>
                </a:lnTo>
                <a:lnTo>
                  <a:pt x="305" y="0"/>
                </a:lnTo>
                <a:lnTo>
                  <a:pt x="611" y="305"/>
                </a:lnTo>
                <a:lnTo>
                  <a:pt x="458" y="305"/>
                </a:lnTo>
                <a:lnTo>
                  <a:pt x="458" y="610"/>
                </a:lnTo>
                <a:lnTo>
                  <a:pt x="153" y="610"/>
                </a:lnTo>
                <a:close/>
                <a:moveTo>
                  <a:pt x="305" y="610"/>
                </a:move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E647C"/>
              </a:solidFill>
              <a:latin typeface="+mj-ea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06477" y="2534138"/>
            <a:ext cx="2353842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1.</a:t>
            </a:r>
            <a:r>
              <a:rPr lang="zh-CN" altLang="en-US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今后规划在线上走申请、审核流程</a:t>
            </a:r>
            <a:r>
              <a:rPr lang="zh-CN" altLang="zh-CN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。</a:t>
            </a:r>
            <a:endParaRPr lang="zh-CN" altLang="zh-CN" sz="1600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 Unicode MS"/>
            </a:endParaRP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816225" y="1856105"/>
            <a:ext cx="9304020" cy="44608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课程信息管理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3172460" y="1037590"/>
            <a:ext cx="1661795" cy="420370"/>
            <a:chOff x="4304043" y="1286668"/>
            <a:chExt cx="3331490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1" name="圆角矩形 46"/>
            <p:cNvSpPr/>
            <p:nvPr/>
          </p:nvSpPr>
          <p:spPr>
            <a:xfrm>
              <a:off x="4304043" y="1286668"/>
              <a:ext cx="328401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圆角矩形 47"/>
            <p:cNvSpPr/>
            <p:nvPr/>
          </p:nvSpPr>
          <p:spPr>
            <a:xfrm>
              <a:off x="4351522" y="1374151"/>
              <a:ext cx="3284011" cy="2582827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prstClr val="black"/>
                  </a:solidFill>
                  <a:latin typeface="+mj-ea"/>
                  <a:ea typeface="+mj-ea"/>
                </a:rPr>
                <a:t>总部审核</a:t>
              </a:r>
              <a:endParaRPr lang="zh-CN" altLang="en-US" sz="1200" dirty="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29424" y="876692"/>
            <a:ext cx="520727" cy="552478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641953" y="1429170"/>
            <a:ext cx="436880" cy="245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1000" dirty="0"/>
              <a:t>分部</a:t>
            </a:r>
            <a:endParaRPr lang="zh-CN" altLang="en-US" sz="1000" dirty="0"/>
          </a:p>
        </p:txBody>
      </p:sp>
      <p:grpSp>
        <p:nvGrpSpPr>
          <p:cNvPr id="33" name="组合 32"/>
          <p:cNvGrpSpPr/>
          <p:nvPr/>
        </p:nvGrpSpPr>
        <p:grpSpPr>
          <a:xfrm>
            <a:off x="1577799" y="1044453"/>
            <a:ext cx="1166779" cy="420370"/>
            <a:chOff x="4304043" y="1286668"/>
            <a:chExt cx="328401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4" name="圆角矩形 51"/>
            <p:cNvSpPr/>
            <p:nvPr/>
          </p:nvSpPr>
          <p:spPr>
            <a:xfrm>
              <a:off x="4304043" y="1286668"/>
              <a:ext cx="328401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圆角矩形 52"/>
            <p:cNvSpPr/>
            <p:nvPr/>
          </p:nvSpPr>
          <p:spPr>
            <a:xfrm>
              <a:off x="4351522" y="1374151"/>
              <a:ext cx="3236535" cy="2582827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schemeClr val="accent3"/>
                  </a:solidFill>
                  <a:latin typeface="+mj-ea"/>
                  <a:ea typeface="+mj-ea"/>
                </a:rPr>
                <a:t>新增课程申请</a:t>
              </a:r>
              <a:endParaRPr lang="zh-CN" altLang="en-US" sz="1200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6" name="Freeform 20"/>
          <p:cNvSpPr>
            <a:spLocks noEditPoints="1"/>
          </p:cNvSpPr>
          <p:nvPr/>
        </p:nvSpPr>
        <p:spPr bwMode="auto">
          <a:xfrm rot="5400000">
            <a:off x="2787586" y="1125309"/>
            <a:ext cx="341630" cy="258659"/>
          </a:xfrm>
          <a:custGeom>
            <a:avLst/>
            <a:gdLst>
              <a:gd name="T0" fmla="*/ 153 w 611"/>
              <a:gd name="T1" fmla="*/ 610 h 610"/>
              <a:gd name="T2" fmla="*/ 153 w 611"/>
              <a:gd name="T3" fmla="*/ 305 h 610"/>
              <a:gd name="T4" fmla="*/ 0 w 611"/>
              <a:gd name="T5" fmla="*/ 305 h 610"/>
              <a:gd name="T6" fmla="*/ 305 w 611"/>
              <a:gd name="T7" fmla="*/ 0 h 610"/>
              <a:gd name="T8" fmla="*/ 611 w 611"/>
              <a:gd name="T9" fmla="*/ 305 h 610"/>
              <a:gd name="T10" fmla="*/ 458 w 611"/>
              <a:gd name="T11" fmla="*/ 305 h 610"/>
              <a:gd name="T12" fmla="*/ 458 w 611"/>
              <a:gd name="T13" fmla="*/ 610 h 610"/>
              <a:gd name="T14" fmla="*/ 153 w 611"/>
              <a:gd name="T15" fmla="*/ 610 h 610"/>
              <a:gd name="T16" fmla="*/ 305 w 611"/>
              <a:gd name="T17" fmla="*/ 610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1" h="610">
                <a:moveTo>
                  <a:pt x="153" y="610"/>
                </a:moveTo>
                <a:lnTo>
                  <a:pt x="153" y="305"/>
                </a:lnTo>
                <a:lnTo>
                  <a:pt x="0" y="305"/>
                </a:lnTo>
                <a:lnTo>
                  <a:pt x="305" y="0"/>
                </a:lnTo>
                <a:lnTo>
                  <a:pt x="611" y="305"/>
                </a:lnTo>
                <a:lnTo>
                  <a:pt x="458" y="305"/>
                </a:lnTo>
                <a:lnTo>
                  <a:pt x="458" y="610"/>
                </a:lnTo>
                <a:lnTo>
                  <a:pt x="153" y="610"/>
                </a:lnTo>
                <a:close/>
                <a:moveTo>
                  <a:pt x="305" y="610"/>
                </a:move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E647C"/>
              </a:solidFill>
              <a:latin typeface="+mj-ea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06477" y="2534138"/>
            <a:ext cx="2353842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1.</a:t>
            </a:r>
            <a:r>
              <a:rPr lang="zh-CN" altLang="en-US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分部可在允许时间范围内，申请新增的课程</a:t>
            </a:r>
            <a:r>
              <a:rPr lang="zh-CN" altLang="zh-CN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。</a:t>
            </a:r>
            <a:endParaRPr lang="zh-CN" altLang="zh-CN" sz="1800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 Unicode MS"/>
              <a:ea typeface="宋体" panose="02010600030101010101" pitchFamily="2" charset="-122"/>
              <a:cs typeface="微软雅黑" panose="020B0503020204020204" charset="-122"/>
            </a:endParaRPr>
          </a:p>
          <a:p>
            <a:r>
              <a:rPr lang="en-US" altLang="zh-CN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2.</a:t>
            </a:r>
            <a:r>
              <a:rPr lang="zh-CN" altLang="en-US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总部指定课程的主持教师</a:t>
            </a:r>
            <a:endParaRPr lang="zh-CN" altLang="zh-CN" sz="1600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 Unicode MS"/>
            </a:endParaRPr>
          </a:p>
          <a:p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60955" y="1769745"/>
            <a:ext cx="9566910" cy="44900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指导性培养方案</a:t>
            </a:r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3172226" y="1037590"/>
            <a:ext cx="2054602" cy="420370"/>
            <a:chOff x="7468" y="1656"/>
            <a:chExt cx="2603" cy="662"/>
          </a:xfrm>
        </p:grpSpPr>
        <p:sp>
          <p:nvSpPr>
            <p:cNvPr id="9" name="Freeform 20"/>
            <p:cNvSpPr>
              <a:spLocks noEditPoints="1"/>
            </p:cNvSpPr>
            <p:nvPr/>
          </p:nvSpPr>
          <p:spPr bwMode="auto">
            <a:xfrm rot="5400000">
              <a:off x="9572" y="1757"/>
              <a:ext cx="538" cy="460"/>
            </a:xfrm>
            <a:custGeom>
              <a:avLst/>
              <a:gdLst>
                <a:gd name="T0" fmla="*/ 153 w 611"/>
                <a:gd name="T1" fmla="*/ 610 h 610"/>
                <a:gd name="T2" fmla="*/ 153 w 611"/>
                <a:gd name="T3" fmla="*/ 305 h 610"/>
                <a:gd name="T4" fmla="*/ 0 w 611"/>
                <a:gd name="T5" fmla="*/ 305 h 610"/>
                <a:gd name="T6" fmla="*/ 305 w 611"/>
                <a:gd name="T7" fmla="*/ 0 h 610"/>
                <a:gd name="T8" fmla="*/ 611 w 611"/>
                <a:gd name="T9" fmla="*/ 305 h 610"/>
                <a:gd name="T10" fmla="*/ 458 w 611"/>
                <a:gd name="T11" fmla="*/ 305 h 610"/>
                <a:gd name="T12" fmla="*/ 458 w 611"/>
                <a:gd name="T13" fmla="*/ 610 h 610"/>
                <a:gd name="T14" fmla="*/ 153 w 611"/>
                <a:gd name="T15" fmla="*/ 610 h 610"/>
                <a:gd name="T16" fmla="*/ 305 w 611"/>
                <a:gd name="T17" fmla="*/ 610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1" h="610">
                  <a:moveTo>
                    <a:pt x="153" y="610"/>
                  </a:moveTo>
                  <a:lnTo>
                    <a:pt x="153" y="305"/>
                  </a:lnTo>
                  <a:lnTo>
                    <a:pt x="0" y="305"/>
                  </a:lnTo>
                  <a:lnTo>
                    <a:pt x="305" y="0"/>
                  </a:lnTo>
                  <a:lnTo>
                    <a:pt x="611" y="305"/>
                  </a:lnTo>
                  <a:lnTo>
                    <a:pt x="458" y="305"/>
                  </a:lnTo>
                  <a:lnTo>
                    <a:pt x="458" y="610"/>
                  </a:lnTo>
                  <a:lnTo>
                    <a:pt x="153" y="610"/>
                  </a:lnTo>
                  <a:close/>
                  <a:moveTo>
                    <a:pt x="305" y="610"/>
                  </a:move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E647C"/>
                </a:solidFill>
                <a:latin typeface="+mj-ea"/>
                <a:ea typeface="+mj-ea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7468" y="1656"/>
              <a:ext cx="2105" cy="662"/>
              <a:chOff x="4304043" y="1286668"/>
              <a:chExt cx="3331490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" name="圆角矩形 46"/>
              <p:cNvSpPr/>
              <p:nvPr/>
            </p:nvSpPr>
            <p:spPr>
              <a:xfrm>
                <a:off x="4304043" y="1286668"/>
                <a:ext cx="328401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2" name="圆角矩形 47"/>
              <p:cNvSpPr/>
              <p:nvPr/>
            </p:nvSpPr>
            <p:spPr>
              <a:xfrm>
                <a:off x="4351522" y="1374151"/>
                <a:ext cx="3284011" cy="2582827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200" dirty="0">
                    <a:solidFill>
                      <a:prstClr val="black"/>
                    </a:solidFill>
                    <a:latin typeface="+mj-ea"/>
                    <a:ea typeface="+mj-ea"/>
                  </a:rPr>
                  <a:t>启用</a:t>
                </a:r>
                <a:endParaRPr lang="zh-CN" altLang="en-US" sz="1200" dirty="0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5298641" y="1008800"/>
            <a:ext cx="1317310" cy="420370"/>
            <a:chOff x="4304043" y="1286668"/>
            <a:chExt cx="328401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4" name="圆角矩形 51"/>
            <p:cNvSpPr/>
            <p:nvPr/>
          </p:nvSpPr>
          <p:spPr>
            <a:xfrm>
              <a:off x="4304043" y="1286668"/>
              <a:ext cx="328401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圆角矩形 52"/>
            <p:cNvSpPr/>
            <p:nvPr/>
          </p:nvSpPr>
          <p:spPr>
            <a:xfrm>
              <a:off x="4351522" y="1374151"/>
              <a:ext cx="3236535" cy="2582827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prstClr val="black"/>
                  </a:solidFill>
                  <a:latin typeface="+mj-ea"/>
                  <a:ea typeface="+mj-ea"/>
                </a:rPr>
                <a:t>补发</a:t>
              </a:r>
              <a:endParaRPr lang="zh-CN" altLang="en-US" sz="1200" dirty="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29424" y="876692"/>
            <a:ext cx="520727" cy="552478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660368" y="1429170"/>
            <a:ext cx="436880" cy="245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/>
              <a:t>总部</a:t>
            </a:r>
            <a:endParaRPr lang="zh-CN" altLang="en-US" sz="1000" dirty="0"/>
          </a:p>
        </p:txBody>
      </p:sp>
      <p:grpSp>
        <p:nvGrpSpPr>
          <p:cNvPr id="33" name="组合 32"/>
          <p:cNvGrpSpPr/>
          <p:nvPr/>
        </p:nvGrpSpPr>
        <p:grpSpPr>
          <a:xfrm>
            <a:off x="1577799" y="1044453"/>
            <a:ext cx="1166779" cy="420370"/>
            <a:chOff x="4304043" y="1286668"/>
            <a:chExt cx="328401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4" name="圆角矩形 51"/>
            <p:cNvSpPr/>
            <p:nvPr/>
          </p:nvSpPr>
          <p:spPr>
            <a:xfrm>
              <a:off x="4304043" y="1286668"/>
              <a:ext cx="328401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圆角矩形 52"/>
            <p:cNvSpPr/>
            <p:nvPr/>
          </p:nvSpPr>
          <p:spPr>
            <a:xfrm>
              <a:off x="4351522" y="1374151"/>
              <a:ext cx="3236535" cy="2582827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prstClr val="black"/>
                  </a:solidFill>
                  <a:latin typeface="+mj-ea"/>
                  <a:ea typeface="+mj-ea"/>
                </a:rPr>
                <a:t>制定指导性培养方案</a:t>
              </a:r>
              <a:endParaRPr lang="zh-CN" altLang="en-US" sz="1200" dirty="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6" name="Freeform 20"/>
          <p:cNvSpPr>
            <a:spLocks noEditPoints="1"/>
          </p:cNvSpPr>
          <p:nvPr/>
        </p:nvSpPr>
        <p:spPr bwMode="auto">
          <a:xfrm rot="5400000">
            <a:off x="2787586" y="1125309"/>
            <a:ext cx="341630" cy="258659"/>
          </a:xfrm>
          <a:custGeom>
            <a:avLst/>
            <a:gdLst>
              <a:gd name="T0" fmla="*/ 153 w 611"/>
              <a:gd name="T1" fmla="*/ 610 h 610"/>
              <a:gd name="T2" fmla="*/ 153 w 611"/>
              <a:gd name="T3" fmla="*/ 305 h 610"/>
              <a:gd name="T4" fmla="*/ 0 w 611"/>
              <a:gd name="T5" fmla="*/ 305 h 610"/>
              <a:gd name="T6" fmla="*/ 305 w 611"/>
              <a:gd name="T7" fmla="*/ 0 h 610"/>
              <a:gd name="T8" fmla="*/ 611 w 611"/>
              <a:gd name="T9" fmla="*/ 305 h 610"/>
              <a:gd name="T10" fmla="*/ 458 w 611"/>
              <a:gd name="T11" fmla="*/ 305 h 610"/>
              <a:gd name="T12" fmla="*/ 458 w 611"/>
              <a:gd name="T13" fmla="*/ 610 h 610"/>
              <a:gd name="T14" fmla="*/ 153 w 611"/>
              <a:gd name="T15" fmla="*/ 610 h 610"/>
              <a:gd name="T16" fmla="*/ 305 w 611"/>
              <a:gd name="T17" fmla="*/ 610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1" h="610">
                <a:moveTo>
                  <a:pt x="153" y="610"/>
                </a:moveTo>
                <a:lnTo>
                  <a:pt x="153" y="305"/>
                </a:lnTo>
                <a:lnTo>
                  <a:pt x="0" y="305"/>
                </a:lnTo>
                <a:lnTo>
                  <a:pt x="305" y="0"/>
                </a:lnTo>
                <a:lnTo>
                  <a:pt x="611" y="305"/>
                </a:lnTo>
                <a:lnTo>
                  <a:pt x="458" y="305"/>
                </a:lnTo>
                <a:lnTo>
                  <a:pt x="458" y="610"/>
                </a:lnTo>
                <a:lnTo>
                  <a:pt x="153" y="610"/>
                </a:lnTo>
                <a:close/>
                <a:moveTo>
                  <a:pt x="305" y="610"/>
                </a:move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E647C"/>
              </a:solidFill>
              <a:latin typeface="+mj-ea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06477" y="2534138"/>
            <a:ext cx="2353842" cy="2322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1.</a:t>
            </a:r>
            <a:r>
              <a:rPr lang="zh-CN" altLang="zh-CN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制定指导性培养方案（增加、调整课程）</a:t>
            </a:r>
            <a:endParaRPr lang="zh-CN" altLang="zh-CN" sz="1800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 Unicode MS"/>
              <a:ea typeface="宋体" panose="02010600030101010101" pitchFamily="2" charset="-122"/>
              <a:cs typeface="微软雅黑" panose="020B0503020204020204" charset="-122"/>
            </a:endParaRPr>
          </a:p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2.</a:t>
            </a:r>
            <a:r>
              <a:rPr lang="zh-CN" altLang="en-US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满足条件后，启用</a:t>
            </a:r>
            <a:endParaRPr lang="zh-CN" altLang="en-US" sz="1800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 Unicode MS"/>
              <a:ea typeface="宋体" panose="02010600030101010101" pitchFamily="2" charset="-122"/>
              <a:cs typeface="微软雅黑" panose="020B0503020204020204" charset="-122"/>
            </a:endParaRPr>
          </a:p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3.</a:t>
            </a:r>
            <a:r>
              <a:rPr lang="zh-CN" altLang="en-US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启用后，调整培养方案，补发</a:t>
            </a:r>
            <a:endParaRPr lang="zh-CN" altLang="en-US" sz="1800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 Unicode MS"/>
              <a:ea typeface="宋体" panose="02010600030101010101" pitchFamily="2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08580" y="1809115"/>
            <a:ext cx="9576435" cy="44469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实施性培养方案</a:t>
            </a:r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3172226" y="1037590"/>
            <a:ext cx="2054602" cy="420370"/>
            <a:chOff x="7468" y="1656"/>
            <a:chExt cx="2603" cy="662"/>
          </a:xfrm>
        </p:grpSpPr>
        <p:sp>
          <p:nvSpPr>
            <p:cNvPr id="9" name="Freeform 20"/>
            <p:cNvSpPr>
              <a:spLocks noEditPoints="1"/>
            </p:cNvSpPr>
            <p:nvPr/>
          </p:nvSpPr>
          <p:spPr bwMode="auto">
            <a:xfrm rot="5400000">
              <a:off x="9572" y="1757"/>
              <a:ext cx="538" cy="460"/>
            </a:xfrm>
            <a:custGeom>
              <a:avLst/>
              <a:gdLst>
                <a:gd name="T0" fmla="*/ 153 w 611"/>
                <a:gd name="T1" fmla="*/ 610 h 610"/>
                <a:gd name="T2" fmla="*/ 153 w 611"/>
                <a:gd name="T3" fmla="*/ 305 h 610"/>
                <a:gd name="T4" fmla="*/ 0 w 611"/>
                <a:gd name="T5" fmla="*/ 305 h 610"/>
                <a:gd name="T6" fmla="*/ 305 w 611"/>
                <a:gd name="T7" fmla="*/ 0 h 610"/>
                <a:gd name="T8" fmla="*/ 611 w 611"/>
                <a:gd name="T9" fmla="*/ 305 h 610"/>
                <a:gd name="T10" fmla="*/ 458 w 611"/>
                <a:gd name="T11" fmla="*/ 305 h 610"/>
                <a:gd name="T12" fmla="*/ 458 w 611"/>
                <a:gd name="T13" fmla="*/ 610 h 610"/>
                <a:gd name="T14" fmla="*/ 153 w 611"/>
                <a:gd name="T15" fmla="*/ 610 h 610"/>
                <a:gd name="T16" fmla="*/ 305 w 611"/>
                <a:gd name="T17" fmla="*/ 610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1" h="610">
                  <a:moveTo>
                    <a:pt x="153" y="610"/>
                  </a:moveTo>
                  <a:lnTo>
                    <a:pt x="153" y="305"/>
                  </a:lnTo>
                  <a:lnTo>
                    <a:pt x="0" y="305"/>
                  </a:lnTo>
                  <a:lnTo>
                    <a:pt x="305" y="0"/>
                  </a:lnTo>
                  <a:lnTo>
                    <a:pt x="611" y="305"/>
                  </a:lnTo>
                  <a:lnTo>
                    <a:pt x="458" y="305"/>
                  </a:lnTo>
                  <a:lnTo>
                    <a:pt x="458" y="610"/>
                  </a:lnTo>
                  <a:lnTo>
                    <a:pt x="153" y="610"/>
                  </a:lnTo>
                  <a:close/>
                  <a:moveTo>
                    <a:pt x="305" y="610"/>
                  </a:move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E647C"/>
                </a:solidFill>
                <a:latin typeface="+mj-ea"/>
                <a:ea typeface="+mj-ea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7468" y="1656"/>
              <a:ext cx="2105" cy="662"/>
              <a:chOff x="4304043" y="1286668"/>
              <a:chExt cx="3331490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" name="圆角矩形 46"/>
              <p:cNvSpPr/>
              <p:nvPr/>
            </p:nvSpPr>
            <p:spPr>
              <a:xfrm>
                <a:off x="4304043" y="1286668"/>
                <a:ext cx="328401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2" name="圆角矩形 47"/>
              <p:cNvSpPr/>
              <p:nvPr/>
            </p:nvSpPr>
            <p:spPr>
              <a:xfrm>
                <a:off x="4351522" y="1374151"/>
                <a:ext cx="3284011" cy="2582827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200" dirty="0">
                    <a:solidFill>
                      <a:prstClr val="black"/>
                    </a:solidFill>
                    <a:latin typeface="+mj-ea"/>
                    <a:ea typeface="+mj-ea"/>
                  </a:rPr>
                  <a:t>启用</a:t>
                </a:r>
                <a:endParaRPr lang="zh-CN" altLang="en-US" sz="1200" dirty="0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5298641" y="1008800"/>
            <a:ext cx="1317310" cy="420370"/>
            <a:chOff x="4304043" y="1286668"/>
            <a:chExt cx="328401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4" name="圆角矩形 51"/>
            <p:cNvSpPr/>
            <p:nvPr/>
          </p:nvSpPr>
          <p:spPr>
            <a:xfrm>
              <a:off x="4304043" y="1286668"/>
              <a:ext cx="328401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圆角矩形 52"/>
            <p:cNvSpPr/>
            <p:nvPr/>
          </p:nvSpPr>
          <p:spPr>
            <a:xfrm>
              <a:off x="4351522" y="1374151"/>
              <a:ext cx="3236535" cy="2582827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prstClr val="black"/>
                  </a:solidFill>
                  <a:latin typeface="+mj-ea"/>
                  <a:ea typeface="+mj-ea"/>
                </a:rPr>
                <a:t>补发</a:t>
              </a:r>
              <a:endParaRPr lang="zh-CN" altLang="en-US" sz="1200" dirty="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29424" y="876692"/>
            <a:ext cx="520727" cy="552478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671163" y="1429170"/>
            <a:ext cx="436880" cy="245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/>
              <a:t>分部</a:t>
            </a:r>
            <a:endParaRPr lang="zh-CN" altLang="en-US" sz="1000" dirty="0"/>
          </a:p>
        </p:txBody>
      </p:sp>
      <p:grpSp>
        <p:nvGrpSpPr>
          <p:cNvPr id="33" name="组合 32"/>
          <p:cNvGrpSpPr/>
          <p:nvPr/>
        </p:nvGrpSpPr>
        <p:grpSpPr>
          <a:xfrm>
            <a:off x="1577799" y="1044453"/>
            <a:ext cx="1166779" cy="420370"/>
            <a:chOff x="4304043" y="1286668"/>
            <a:chExt cx="328401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4" name="圆角矩形 51"/>
            <p:cNvSpPr/>
            <p:nvPr/>
          </p:nvSpPr>
          <p:spPr>
            <a:xfrm>
              <a:off x="4304043" y="1286668"/>
              <a:ext cx="328401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圆角矩形 52"/>
            <p:cNvSpPr/>
            <p:nvPr/>
          </p:nvSpPr>
          <p:spPr>
            <a:xfrm>
              <a:off x="4351522" y="1374151"/>
              <a:ext cx="3236535" cy="2582827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prstClr val="black"/>
                  </a:solidFill>
                  <a:latin typeface="+mj-ea"/>
                  <a:ea typeface="+mj-ea"/>
                </a:rPr>
                <a:t>制定实施性培养方案</a:t>
              </a:r>
              <a:endParaRPr lang="zh-CN" altLang="en-US" sz="1200" dirty="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6" name="Freeform 20"/>
          <p:cNvSpPr>
            <a:spLocks noEditPoints="1"/>
          </p:cNvSpPr>
          <p:nvPr/>
        </p:nvSpPr>
        <p:spPr bwMode="auto">
          <a:xfrm rot="5400000">
            <a:off x="2787586" y="1125309"/>
            <a:ext cx="341630" cy="258659"/>
          </a:xfrm>
          <a:custGeom>
            <a:avLst/>
            <a:gdLst>
              <a:gd name="T0" fmla="*/ 153 w 611"/>
              <a:gd name="T1" fmla="*/ 610 h 610"/>
              <a:gd name="T2" fmla="*/ 153 w 611"/>
              <a:gd name="T3" fmla="*/ 305 h 610"/>
              <a:gd name="T4" fmla="*/ 0 w 611"/>
              <a:gd name="T5" fmla="*/ 305 h 610"/>
              <a:gd name="T6" fmla="*/ 305 w 611"/>
              <a:gd name="T7" fmla="*/ 0 h 610"/>
              <a:gd name="T8" fmla="*/ 611 w 611"/>
              <a:gd name="T9" fmla="*/ 305 h 610"/>
              <a:gd name="T10" fmla="*/ 458 w 611"/>
              <a:gd name="T11" fmla="*/ 305 h 610"/>
              <a:gd name="T12" fmla="*/ 458 w 611"/>
              <a:gd name="T13" fmla="*/ 610 h 610"/>
              <a:gd name="T14" fmla="*/ 153 w 611"/>
              <a:gd name="T15" fmla="*/ 610 h 610"/>
              <a:gd name="T16" fmla="*/ 305 w 611"/>
              <a:gd name="T17" fmla="*/ 610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1" h="610">
                <a:moveTo>
                  <a:pt x="153" y="610"/>
                </a:moveTo>
                <a:lnTo>
                  <a:pt x="153" y="305"/>
                </a:lnTo>
                <a:lnTo>
                  <a:pt x="0" y="305"/>
                </a:lnTo>
                <a:lnTo>
                  <a:pt x="305" y="0"/>
                </a:lnTo>
                <a:lnTo>
                  <a:pt x="611" y="305"/>
                </a:lnTo>
                <a:lnTo>
                  <a:pt x="458" y="305"/>
                </a:lnTo>
                <a:lnTo>
                  <a:pt x="458" y="610"/>
                </a:lnTo>
                <a:lnTo>
                  <a:pt x="153" y="610"/>
                </a:lnTo>
                <a:close/>
                <a:moveTo>
                  <a:pt x="305" y="610"/>
                </a:move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E647C"/>
              </a:solidFill>
              <a:latin typeface="+mj-ea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06477" y="2534138"/>
            <a:ext cx="2353842" cy="2738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1.</a:t>
            </a:r>
            <a:r>
              <a:rPr lang="zh-CN" altLang="zh-CN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制定实施性培养方案（调整课程属性、开课学期）</a:t>
            </a:r>
            <a:endParaRPr lang="zh-CN" altLang="zh-CN" sz="1800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 Unicode MS"/>
              <a:ea typeface="宋体" panose="02010600030101010101" pitchFamily="2" charset="-122"/>
              <a:cs typeface="微软雅黑" panose="020B0503020204020204" charset="-122"/>
            </a:endParaRPr>
          </a:p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2.</a:t>
            </a:r>
            <a:r>
              <a:rPr lang="zh-CN" altLang="en-US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满足条件后，启用</a:t>
            </a:r>
            <a:endParaRPr lang="zh-CN" altLang="en-US" sz="1800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 Unicode MS"/>
              <a:ea typeface="宋体" panose="02010600030101010101" pitchFamily="2" charset="-122"/>
              <a:cs typeface="微软雅黑" panose="020B0503020204020204" charset="-122"/>
            </a:endParaRPr>
          </a:p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3.</a:t>
            </a:r>
            <a:r>
              <a:rPr lang="zh-CN" altLang="en-US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启用后，</a:t>
            </a:r>
            <a:r>
              <a:rPr lang="zh-CN" altLang="en-US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调整培养方案，补发</a:t>
            </a:r>
            <a:endParaRPr lang="zh-CN" altLang="en-US" sz="1800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 Unicode MS"/>
              <a:ea typeface="宋体" panose="02010600030101010101" pitchFamily="2" charset="-122"/>
              <a:cs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60320" y="1733550"/>
            <a:ext cx="9632315" cy="46177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执行性培养方案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3172460" y="1037590"/>
            <a:ext cx="1661795" cy="420370"/>
            <a:chOff x="4304043" y="1286668"/>
            <a:chExt cx="3331490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1" name="圆角矩形 46"/>
            <p:cNvSpPr/>
            <p:nvPr/>
          </p:nvSpPr>
          <p:spPr>
            <a:xfrm>
              <a:off x="4304043" y="1286668"/>
              <a:ext cx="328401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圆角矩形 47"/>
            <p:cNvSpPr/>
            <p:nvPr/>
          </p:nvSpPr>
          <p:spPr>
            <a:xfrm>
              <a:off x="4351522" y="1374151"/>
              <a:ext cx="3284011" cy="2582827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prstClr val="black"/>
                  </a:solidFill>
                  <a:latin typeface="+mj-ea"/>
                  <a:ea typeface="+mj-ea"/>
                </a:rPr>
                <a:t>启用</a:t>
              </a:r>
              <a:endParaRPr lang="zh-CN" altLang="en-US" sz="1200" dirty="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29424" y="876692"/>
            <a:ext cx="520727" cy="552478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476853" y="1429170"/>
            <a:ext cx="690880" cy="245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/>
              <a:t>学习中心</a:t>
            </a:r>
            <a:endParaRPr lang="zh-CN" altLang="en-US" sz="1000" dirty="0"/>
          </a:p>
        </p:txBody>
      </p:sp>
      <p:grpSp>
        <p:nvGrpSpPr>
          <p:cNvPr id="33" name="组合 32"/>
          <p:cNvGrpSpPr/>
          <p:nvPr/>
        </p:nvGrpSpPr>
        <p:grpSpPr>
          <a:xfrm>
            <a:off x="1577799" y="1044453"/>
            <a:ext cx="1166779" cy="420370"/>
            <a:chOff x="4304043" y="1286668"/>
            <a:chExt cx="328401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4" name="圆角矩形 51"/>
            <p:cNvSpPr/>
            <p:nvPr/>
          </p:nvSpPr>
          <p:spPr>
            <a:xfrm>
              <a:off x="4304043" y="1286668"/>
              <a:ext cx="328401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圆角矩形 52"/>
            <p:cNvSpPr/>
            <p:nvPr/>
          </p:nvSpPr>
          <p:spPr>
            <a:xfrm>
              <a:off x="4351522" y="1374151"/>
              <a:ext cx="3236535" cy="2582827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schemeClr val="accent3"/>
                  </a:solidFill>
                  <a:latin typeface="+mj-ea"/>
                  <a:ea typeface="+mj-ea"/>
                </a:rPr>
                <a:t>制定执行性人才培养方案</a:t>
              </a:r>
              <a:endParaRPr lang="zh-CN" altLang="en-US" sz="1200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6" name="Freeform 20"/>
          <p:cNvSpPr>
            <a:spLocks noEditPoints="1"/>
          </p:cNvSpPr>
          <p:nvPr/>
        </p:nvSpPr>
        <p:spPr bwMode="auto">
          <a:xfrm rot="5400000">
            <a:off x="2787586" y="1125309"/>
            <a:ext cx="341630" cy="258659"/>
          </a:xfrm>
          <a:custGeom>
            <a:avLst/>
            <a:gdLst>
              <a:gd name="T0" fmla="*/ 153 w 611"/>
              <a:gd name="T1" fmla="*/ 610 h 610"/>
              <a:gd name="T2" fmla="*/ 153 w 611"/>
              <a:gd name="T3" fmla="*/ 305 h 610"/>
              <a:gd name="T4" fmla="*/ 0 w 611"/>
              <a:gd name="T5" fmla="*/ 305 h 610"/>
              <a:gd name="T6" fmla="*/ 305 w 611"/>
              <a:gd name="T7" fmla="*/ 0 h 610"/>
              <a:gd name="T8" fmla="*/ 611 w 611"/>
              <a:gd name="T9" fmla="*/ 305 h 610"/>
              <a:gd name="T10" fmla="*/ 458 w 611"/>
              <a:gd name="T11" fmla="*/ 305 h 610"/>
              <a:gd name="T12" fmla="*/ 458 w 611"/>
              <a:gd name="T13" fmla="*/ 610 h 610"/>
              <a:gd name="T14" fmla="*/ 153 w 611"/>
              <a:gd name="T15" fmla="*/ 610 h 610"/>
              <a:gd name="T16" fmla="*/ 305 w 611"/>
              <a:gd name="T17" fmla="*/ 610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1" h="610">
                <a:moveTo>
                  <a:pt x="153" y="610"/>
                </a:moveTo>
                <a:lnTo>
                  <a:pt x="153" y="305"/>
                </a:lnTo>
                <a:lnTo>
                  <a:pt x="0" y="305"/>
                </a:lnTo>
                <a:lnTo>
                  <a:pt x="305" y="0"/>
                </a:lnTo>
                <a:lnTo>
                  <a:pt x="611" y="305"/>
                </a:lnTo>
                <a:lnTo>
                  <a:pt x="458" y="305"/>
                </a:lnTo>
                <a:lnTo>
                  <a:pt x="458" y="610"/>
                </a:lnTo>
                <a:lnTo>
                  <a:pt x="153" y="610"/>
                </a:lnTo>
                <a:close/>
                <a:moveTo>
                  <a:pt x="305" y="610"/>
                </a:move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E647C"/>
              </a:solidFill>
              <a:latin typeface="+mj-ea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06477" y="2534138"/>
            <a:ext cx="2353842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1.</a:t>
            </a:r>
            <a:r>
              <a:rPr lang="zh-CN" altLang="en-US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调整开课学期，启用。</a:t>
            </a:r>
            <a:endParaRPr lang="zh-CN" altLang="en-US" sz="1800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 Unicode MS"/>
              <a:ea typeface="宋体" panose="02010600030101010101" pitchFamily="2" charset="-122"/>
              <a:cs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60955" y="1766570"/>
            <a:ext cx="9631680" cy="45275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分部开课计划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3172460" y="1037590"/>
            <a:ext cx="1661795" cy="420370"/>
            <a:chOff x="4304043" y="1286668"/>
            <a:chExt cx="3331490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1" name="圆角矩形 46"/>
            <p:cNvSpPr/>
            <p:nvPr/>
          </p:nvSpPr>
          <p:spPr>
            <a:xfrm>
              <a:off x="4304043" y="1286668"/>
              <a:ext cx="328401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圆角矩形 47"/>
            <p:cNvSpPr/>
            <p:nvPr/>
          </p:nvSpPr>
          <p:spPr>
            <a:xfrm>
              <a:off x="4351522" y="1374151"/>
              <a:ext cx="3284011" cy="2582827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prstClr val="black"/>
                  </a:solidFill>
                  <a:latin typeface="+mj-ea"/>
                  <a:ea typeface="+mj-ea"/>
                </a:rPr>
                <a:t>设置学期开设课程</a:t>
              </a:r>
              <a:endParaRPr lang="zh-CN" altLang="en-US" sz="1200" dirty="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29424" y="876692"/>
            <a:ext cx="520727" cy="552478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660368" y="1429170"/>
            <a:ext cx="436880" cy="245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/>
              <a:t>分部</a:t>
            </a:r>
            <a:endParaRPr lang="zh-CN" altLang="en-US" sz="1000" dirty="0"/>
          </a:p>
        </p:txBody>
      </p:sp>
      <p:grpSp>
        <p:nvGrpSpPr>
          <p:cNvPr id="33" name="组合 32"/>
          <p:cNvGrpSpPr/>
          <p:nvPr/>
        </p:nvGrpSpPr>
        <p:grpSpPr>
          <a:xfrm>
            <a:off x="1577799" y="1044453"/>
            <a:ext cx="1166779" cy="420370"/>
            <a:chOff x="4304043" y="1286668"/>
            <a:chExt cx="328401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4" name="圆角矩形 51"/>
            <p:cNvSpPr/>
            <p:nvPr/>
          </p:nvSpPr>
          <p:spPr>
            <a:xfrm>
              <a:off x="4304043" y="1286668"/>
              <a:ext cx="328401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圆角矩形 52"/>
            <p:cNvSpPr/>
            <p:nvPr/>
          </p:nvSpPr>
          <p:spPr>
            <a:xfrm>
              <a:off x="4351522" y="1374151"/>
              <a:ext cx="3236535" cy="2582827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schemeClr val="accent3"/>
                  </a:solidFill>
                  <a:latin typeface="+mj-ea"/>
                  <a:ea typeface="+mj-ea"/>
                </a:rPr>
                <a:t>建立分部课程库</a:t>
              </a:r>
              <a:endParaRPr lang="zh-CN" altLang="en-US" sz="1200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6" name="Freeform 20"/>
          <p:cNvSpPr>
            <a:spLocks noEditPoints="1"/>
          </p:cNvSpPr>
          <p:nvPr/>
        </p:nvSpPr>
        <p:spPr bwMode="auto">
          <a:xfrm rot="5400000">
            <a:off x="2787586" y="1125309"/>
            <a:ext cx="341630" cy="258659"/>
          </a:xfrm>
          <a:custGeom>
            <a:avLst/>
            <a:gdLst>
              <a:gd name="T0" fmla="*/ 153 w 611"/>
              <a:gd name="T1" fmla="*/ 610 h 610"/>
              <a:gd name="T2" fmla="*/ 153 w 611"/>
              <a:gd name="T3" fmla="*/ 305 h 610"/>
              <a:gd name="T4" fmla="*/ 0 w 611"/>
              <a:gd name="T5" fmla="*/ 305 h 610"/>
              <a:gd name="T6" fmla="*/ 305 w 611"/>
              <a:gd name="T7" fmla="*/ 0 h 610"/>
              <a:gd name="T8" fmla="*/ 611 w 611"/>
              <a:gd name="T9" fmla="*/ 305 h 610"/>
              <a:gd name="T10" fmla="*/ 458 w 611"/>
              <a:gd name="T11" fmla="*/ 305 h 610"/>
              <a:gd name="T12" fmla="*/ 458 w 611"/>
              <a:gd name="T13" fmla="*/ 610 h 610"/>
              <a:gd name="T14" fmla="*/ 153 w 611"/>
              <a:gd name="T15" fmla="*/ 610 h 610"/>
              <a:gd name="T16" fmla="*/ 305 w 611"/>
              <a:gd name="T17" fmla="*/ 610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1" h="610">
                <a:moveTo>
                  <a:pt x="153" y="610"/>
                </a:moveTo>
                <a:lnTo>
                  <a:pt x="153" y="305"/>
                </a:lnTo>
                <a:lnTo>
                  <a:pt x="0" y="305"/>
                </a:lnTo>
                <a:lnTo>
                  <a:pt x="305" y="0"/>
                </a:lnTo>
                <a:lnTo>
                  <a:pt x="611" y="305"/>
                </a:lnTo>
                <a:lnTo>
                  <a:pt x="458" y="305"/>
                </a:lnTo>
                <a:lnTo>
                  <a:pt x="458" y="610"/>
                </a:lnTo>
                <a:lnTo>
                  <a:pt x="153" y="610"/>
                </a:lnTo>
                <a:close/>
                <a:moveTo>
                  <a:pt x="305" y="610"/>
                </a:move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E647C"/>
              </a:solidFill>
              <a:latin typeface="+mj-ea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06477" y="2534138"/>
            <a:ext cx="2353842" cy="2661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1.</a:t>
            </a:r>
            <a:r>
              <a:rPr lang="zh-CN" altLang="en-US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建立分部课程库，安排省开课主持教师与责任教师</a:t>
            </a:r>
            <a:endParaRPr lang="zh-CN" altLang="en-US" sz="1800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 Unicode MS"/>
              <a:ea typeface="宋体" panose="02010600030101010101" pitchFamily="2" charset="-122"/>
              <a:cs typeface="微软雅黑" panose="020B0503020204020204" charset="-122"/>
            </a:endParaRPr>
          </a:p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2.</a:t>
            </a:r>
            <a:r>
              <a:rPr lang="zh-CN" altLang="en-US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增加学期开设课程（包括规则内、补修课、规则外课程）</a:t>
            </a:r>
            <a:endParaRPr lang="zh-CN" altLang="en-US" sz="1800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 Unicode MS"/>
              <a:ea typeface="宋体" panose="02010600030101010101" pitchFamily="2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31440" y="1840865"/>
            <a:ext cx="9561195" cy="43808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学习中心开课计划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3172460" y="1037590"/>
            <a:ext cx="1661795" cy="420370"/>
            <a:chOff x="4304043" y="1286668"/>
            <a:chExt cx="3331490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1" name="圆角矩形 46"/>
            <p:cNvSpPr/>
            <p:nvPr/>
          </p:nvSpPr>
          <p:spPr>
            <a:xfrm>
              <a:off x="4304043" y="1286668"/>
              <a:ext cx="328401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圆角矩形 47"/>
            <p:cNvSpPr/>
            <p:nvPr/>
          </p:nvSpPr>
          <p:spPr>
            <a:xfrm>
              <a:off x="4351522" y="1374151"/>
              <a:ext cx="3284011" cy="2582827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prstClr val="black"/>
                  </a:solidFill>
                  <a:latin typeface="+mj-ea"/>
                  <a:ea typeface="+mj-ea"/>
                </a:rPr>
                <a:t>设置学期开设课程</a:t>
              </a:r>
              <a:endParaRPr lang="zh-CN" altLang="en-US" sz="1200" dirty="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29424" y="876692"/>
            <a:ext cx="520727" cy="552478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483086" y="1410509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/>
              <a:t>学习中心</a:t>
            </a:r>
            <a:endParaRPr lang="zh-CN" altLang="en-US" sz="1000" dirty="0"/>
          </a:p>
        </p:txBody>
      </p:sp>
      <p:grpSp>
        <p:nvGrpSpPr>
          <p:cNvPr id="33" name="组合 32"/>
          <p:cNvGrpSpPr/>
          <p:nvPr/>
        </p:nvGrpSpPr>
        <p:grpSpPr>
          <a:xfrm>
            <a:off x="1577799" y="1044453"/>
            <a:ext cx="1166779" cy="420370"/>
            <a:chOff x="4304043" y="1286668"/>
            <a:chExt cx="328401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4" name="圆角矩形 51"/>
            <p:cNvSpPr/>
            <p:nvPr/>
          </p:nvSpPr>
          <p:spPr>
            <a:xfrm>
              <a:off x="4304043" y="1286668"/>
              <a:ext cx="328401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圆角矩形 52"/>
            <p:cNvSpPr/>
            <p:nvPr/>
          </p:nvSpPr>
          <p:spPr>
            <a:xfrm>
              <a:off x="4351522" y="1374151"/>
              <a:ext cx="3236535" cy="2582827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>
                  <a:solidFill>
                    <a:schemeClr val="accent3"/>
                  </a:solidFill>
                  <a:latin typeface="+mj-ea"/>
                  <a:ea typeface="+mj-ea"/>
                </a:rPr>
                <a:t>建立学习中心课程库</a:t>
              </a:r>
              <a:endParaRPr lang="zh-CN" altLang="en-US" sz="1200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6" name="Freeform 20"/>
          <p:cNvSpPr>
            <a:spLocks noEditPoints="1"/>
          </p:cNvSpPr>
          <p:nvPr/>
        </p:nvSpPr>
        <p:spPr bwMode="auto">
          <a:xfrm rot="5400000">
            <a:off x="2787586" y="1125309"/>
            <a:ext cx="341630" cy="258659"/>
          </a:xfrm>
          <a:custGeom>
            <a:avLst/>
            <a:gdLst>
              <a:gd name="T0" fmla="*/ 153 w 611"/>
              <a:gd name="T1" fmla="*/ 610 h 610"/>
              <a:gd name="T2" fmla="*/ 153 w 611"/>
              <a:gd name="T3" fmla="*/ 305 h 610"/>
              <a:gd name="T4" fmla="*/ 0 w 611"/>
              <a:gd name="T5" fmla="*/ 305 h 610"/>
              <a:gd name="T6" fmla="*/ 305 w 611"/>
              <a:gd name="T7" fmla="*/ 0 h 610"/>
              <a:gd name="T8" fmla="*/ 611 w 611"/>
              <a:gd name="T9" fmla="*/ 305 h 610"/>
              <a:gd name="T10" fmla="*/ 458 w 611"/>
              <a:gd name="T11" fmla="*/ 305 h 610"/>
              <a:gd name="T12" fmla="*/ 458 w 611"/>
              <a:gd name="T13" fmla="*/ 610 h 610"/>
              <a:gd name="T14" fmla="*/ 153 w 611"/>
              <a:gd name="T15" fmla="*/ 610 h 610"/>
              <a:gd name="T16" fmla="*/ 305 w 611"/>
              <a:gd name="T17" fmla="*/ 610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1" h="610">
                <a:moveTo>
                  <a:pt x="153" y="610"/>
                </a:moveTo>
                <a:lnTo>
                  <a:pt x="153" y="305"/>
                </a:lnTo>
                <a:lnTo>
                  <a:pt x="0" y="305"/>
                </a:lnTo>
                <a:lnTo>
                  <a:pt x="305" y="0"/>
                </a:lnTo>
                <a:lnTo>
                  <a:pt x="611" y="305"/>
                </a:lnTo>
                <a:lnTo>
                  <a:pt x="458" y="305"/>
                </a:lnTo>
                <a:lnTo>
                  <a:pt x="458" y="610"/>
                </a:lnTo>
                <a:lnTo>
                  <a:pt x="153" y="610"/>
                </a:lnTo>
                <a:close/>
                <a:moveTo>
                  <a:pt x="305" y="610"/>
                </a:move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E647C"/>
              </a:solidFill>
              <a:latin typeface="+mj-ea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06477" y="2534138"/>
            <a:ext cx="2353842" cy="2661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1.</a:t>
            </a:r>
            <a:r>
              <a:rPr lang="zh-CN" altLang="en-US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建立学习中心课程库</a:t>
            </a:r>
            <a:r>
              <a:rPr lang="zh-CN" altLang="en-US" sz="1800" dirty="0" smtClean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，查看课程主</a:t>
            </a:r>
            <a:r>
              <a:rPr lang="zh-CN" altLang="en-US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持教师与责任教师</a:t>
            </a:r>
            <a:endParaRPr lang="zh-CN" altLang="en-US" sz="1800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 Unicode MS"/>
              <a:ea typeface="宋体" panose="02010600030101010101" pitchFamily="2" charset="-122"/>
              <a:cs typeface="微软雅黑" panose="020B0503020204020204" charset="-122"/>
            </a:endParaRPr>
          </a:p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2.</a:t>
            </a:r>
            <a:r>
              <a:rPr lang="zh-CN" altLang="en-US" sz="18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 Unicode MS"/>
                <a:ea typeface="宋体" panose="02010600030101010101" pitchFamily="2" charset="-122"/>
                <a:cs typeface="微软雅黑" panose="020B0503020204020204" charset="-122"/>
              </a:rPr>
              <a:t>增加学期开设课程（包括规则内、补修课、规则外课程）</a:t>
            </a:r>
            <a:endParaRPr lang="zh-CN" altLang="en-US" sz="1800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 Unicode MS"/>
              <a:ea typeface="宋体" panose="02010600030101010101" pitchFamily="2" charset="-122"/>
              <a:cs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60955" y="1771650"/>
            <a:ext cx="9525000" cy="4465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EE4P_INTELLIGENT_ELEMENT" val="{Name}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834</Words>
  <Application>WPS 演示</Application>
  <PresentationFormat>自定义</PresentationFormat>
  <Paragraphs>183</Paragraphs>
  <Slides>15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Wingdings</vt:lpstr>
      <vt:lpstr>Arial</vt:lpstr>
      <vt:lpstr>微软雅黑</vt:lpstr>
      <vt:lpstr>Trebuchet MS</vt:lpstr>
      <vt:lpstr>楷体</vt:lpstr>
      <vt:lpstr>Calibri</vt:lpstr>
      <vt:lpstr>华文楷体</vt:lpstr>
      <vt:lpstr>Arial Unicode MS</vt:lpstr>
      <vt:lpstr>Calibri</vt:lpstr>
      <vt:lpstr>Arial Unicode MS</vt:lpstr>
      <vt:lpstr>Office 主题​​</vt:lpstr>
      <vt:lpstr>Office 主题​​</vt:lpstr>
      <vt:lpstr>PowerPoint 演示文稿</vt:lpstr>
      <vt:lpstr>业务流程图</vt:lpstr>
      <vt:lpstr>专业信息管理</vt:lpstr>
      <vt:lpstr>课程信息管理</vt:lpstr>
      <vt:lpstr>指导性培养方案</vt:lpstr>
      <vt:lpstr>实施性培养方案</vt:lpstr>
      <vt:lpstr>执行性培养方案</vt:lpstr>
      <vt:lpstr>分部开课计划</vt:lpstr>
      <vt:lpstr>学习中心开课计划</vt:lpstr>
      <vt:lpstr>课程注册</vt:lpstr>
      <vt:lpstr>教学班分班</vt:lpstr>
      <vt:lpstr>免修免考管理</vt:lpstr>
      <vt:lpstr>学生信息变更</vt:lpstr>
      <vt:lpstr>教学团队管理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风中散发</cp:lastModifiedBy>
  <cp:revision>433</cp:revision>
  <dcterms:created xsi:type="dcterms:W3CDTF">2021-08-31T06:55:00Z</dcterms:created>
  <dcterms:modified xsi:type="dcterms:W3CDTF">2021-09-06T07:40:10Z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2052-10.1.0.7468</vt:lpwstr>
  </property>
</Properties>
</file>