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1164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2014/7/10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2014/7/10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2014/7/10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2014/7/10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2014/7/10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2014/7/10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2014/7/10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2014/7/10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2014/7/10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2014/7/10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2014/7/10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2014/7/10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内容占位符 4"/>
          <p:cNvSpPr>
            <a:spLocks noGrp="1"/>
          </p:cNvSpPr>
          <p:nvPr>
            <p:ph idx="1"/>
          </p:nvPr>
        </p:nvSpPr>
        <p:spPr>
          <a:xfrm>
            <a:off x="457200" y="404664"/>
            <a:ext cx="8229600" cy="5721499"/>
          </a:xfrm>
        </p:spPr>
        <p:txBody>
          <a:bodyPr numCol="1">
            <a:normAutofit fontScale="92500" lnSpcReduction="20000"/>
          </a:bodyPr>
          <a:lstStyle/>
          <a:p>
            <a:r>
              <a:rPr lang="en-US" altLang="zh-CN" spc="300" dirty="0">
                <a:solidFill>
                  <a:srgbClr val="FF0000"/>
                </a:solidFill>
              </a:rPr>
              <a:t>Linux</a:t>
            </a:r>
            <a:r>
              <a:rPr lang="zh-CN" altLang="zh-CN" spc="300" dirty="0">
                <a:solidFill>
                  <a:srgbClr val="FF0000"/>
                </a:solidFill>
              </a:rPr>
              <a:t>是一种自由和开放源码的类</a:t>
            </a:r>
            <a:r>
              <a:rPr lang="en-US" altLang="zh-CN" spc="300" dirty="0">
                <a:solidFill>
                  <a:srgbClr val="FF0000"/>
                </a:solidFill>
              </a:rPr>
              <a:t>Unix</a:t>
            </a:r>
            <a:r>
              <a:rPr lang="zh-CN" altLang="zh-CN" spc="300" dirty="0">
                <a:solidFill>
                  <a:srgbClr val="FF0000"/>
                </a:solidFill>
              </a:rPr>
              <a:t>操作系统。目前存在着许多不同的</a:t>
            </a:r>
            <a:r>
              <a:rPr lang="en-US" altLang="zh-CN" spc="300" dirty="0">
                <a:solidFill>
                  <a:srgbClr val="FF0000"/>
                </a:solidFill>
              </a:rPr>
              <a:t>Linux,</a:t>
            </a:r>
            <a:r>
              <a:rPr lang="zh-CN" altLang="zh-CN" spc="300" dirty="0">
                <a:solidFill>
                  <a:srgbClr val="FF0000"/>
                </a:solidFill>
              </a:rPr>
              <a:t>但它们都使用了</a:t>
            </a:r>
            <a:r>
              <a:rPr lang="en-US" altLang="zh-CN" spc="300" dirty="0">
                <a:solidFill>
                  <a:srgbClr val="FF0000"/>
                </a:solidFill>
              </a:rPr>
              <a:t>Linux</a:t>
            </a:r>
            <a:r>
              <a:rPr lang="zh-CN" altLang="zh-CN" spc="300" dirty="0">
                <a:solidFill>
                  <a:srgbClr val="FF0000"/>
                </a:solidFill>
              </a:rPr>
              <a:t>内核。</a:t>
            </a:r>
            <a:r>
              <a:rPr lang="en-US" altLang="zh-CN" spc="300" dirty="0">
                <a:solidFill>
                  <a:srgbClr val="FF0000"/>
                </a:solidFill>
              </a:rPr>
              <a:t>Linux</a:t>
            </a:r>
            <a:r>
              <a:rPr lang="zh-CN" altLang="zh-CN" spc="300" dirty="0">
                <a:solidFill>
                  <a:srgbClr val="FF0000"/>
                </a:solidFill>
              </a:rPr>
              <a:t>可安装在各种计算机硬件设备中，从手机、平板电脑、路由器和视频游戏控制台，到台式计算机、大型机和超级计算机。</a:t>
            </a:r>
            <a:r>
              <a:rPr lang="en-US" altLang="zh-CN" spc="300" dirty="0">
                <a:solidFill>
                  <a:srgbClr val="FF0000"/>
                </a:solidFill>
              </a:rPr>
              <a:t>Linux</a:t>
            </a:r>
            <a:r>
              <a:rPr lang="zh-CN" altLang="zh-CN" spc="300" dirty="0">
                <a:solidFill>
                  <a:srgbClr val="FF0000"/>
                </a:solidFill>
              </a:rPr>
              <a:t>是一个领先的操作系统，世界上运算最快的</a:t>
            </a:r>
            <a:r>
              <a:rPr lang="en-US" altLang="zh-CN" spc="300" dirty="0">
                <a:solidFill>
                  <a:srgbClr val="FF0000"/>
                </a:solidFill>
              </a:rPr>
              <a:t>10</a:t>
            </a:r>
            <a:r>
              <a:rPr lang="zh-CN" altLang="zh-CN" spc="300" dirty="0">
                <a:solidFill>
                  <a:srgbClr val="FF0000"/>
                </a:solidFill>
              </a:rPr>
              <a:t>台超级计算机运行的都是</a:t>
            </a:r>
            <a:r>
              <a:rPr lang="en-US" altLang="zh-CN" spc="300" dirty="0">
                <a:solidFill>
                  <a:srgbClr val="FF0000"/>
                </a:solidFill>
              </a:rPr>
              <a:t>Linux</a:t>
            </a:r>
            <a:r>
              <a:rPr lang="zh-CN" altLang="zh-CN" spc="300" dirty="0">
                <a:solidFill>
                  <a:srgbClr val="FF0000"/>
                </a:solidFill>
              </a:rPr>
              <a:t>操作系统。严格来讲，</a:t>
            </a:r>
            <a:r>
              <a:rPr lang="en-US" altLang="zh-CN" spc="300" dirty="0">
                <a:solidFill>
                  <a:srgbClr val="FF0000"/>
                </a:solidFill>
              </a:rPr>
              <a:t>Linux</a:t>
            </a:r>
            <a:r>
              <a:rPr lang="zh-CN" altLang="zh-CN" spc="300" dirty="0">
                <a:solidFill>
                  <a:srgbClr val="FF0000"/>
                </a:solidFill>
              </a:rPr>
              <a:t>这个词本身只表示</a:t>
            </a:r>
            <a:r>
              <a:rPr lang="en-US" altLang="zh-CN" spc="300" dirty="0">
                <a:solidFill>
                  <a:srgbClr val="FF0000"/>
                </a:solidFill>
              </a:rPr>
              <a:t>Linux</a:t>
            </a:r>
            <a:r>
              <a:rPr lang="zh-CN" altLang="zh-CN" spc="300" dirty="0">
                <a:solidFill>
                  <a:srgbClr val="FF0000"/>
                </a:solidFill>
              </a:rPr>
              <a:t>内核，但实际上人们已经习惯了用</a:t>
            </a:r>
            <a:r>
              <a:rPr lang="en-US" altLang="zh-CN" spc="300" dirty="0">
                <a:solidFill>
                  <a:srgbClr val="FF0000"/>
                </a:solidFill>
              </a:rPr>
              <a:t>Linux</a:t>
            </a:r>
            <a:r>
              <a:rPr lang="zh-CN" altLang="zh-CN" spc="300" dirty="0">
                <a:solidFill>
                  <a:srgbClr val="FF0000"/>
                </a:solidFill>
              </a:rPr>
              <a:t>来形容整个基于</a:t>
            </a:r>
            <a:r>
              <a:rPr lang="en-US" altLang="zh-CN" spc="300" dirty="0">
                <a:solidFill>
                  <a:srgbClr val="FF0000"/>
                </a:solidFill>
              </a:rPr>
              <a:t>Linux</a:t>
            </a:r>
            <a:r>
              <a:rPr lang="zh-CN" altLang="zh-CN" spc="300" dirty="0">
                <a:solidFill>
                  <a:srgbClr val="FF0000"/>
                </a:solidFill>
              </a:rPr>
              <a:t>内核，并且使用</a:t>
            </a:r>
            <a:r>
              <a:rPr lang="en-US" altLang="zh-CN" spc="300" dirty="0">
                <a:solidFill>
                  <a:srgbClr val="FF0000"/>
                </a:solidFill>
              </a:rPr>
              <a:t>GNU </a:t>
            </a:r>
            <a:r>
              <a:rPr lang="zh-CN" altLang="zh-CN" spc="300" dirty="0">
                <a:solidFill>
                  <a:srgbClr val="FF0000"/>
                </a:solidFill>
              </a:rPr>
              <a:t>工程各种工具和数据库的操作系统。</a:t>
            </a:r>
            <a:r>
              <a:rPr lang="en-US" altLang="zh-CN" spc="300" dirty="0">
                <a:solidFill>
                  <a:srgbClr val="FF0000"/>
                </a:solidFill>
              </a:rPr>
              <a:t>Linux</a:t>
            </a:r>
            <a:r>
              <a:rPr lang="zh-CN" altLang="zh-CN" spc="300" dirty="0">
                <a:solidFill>
                  <a:srgbClr val="FF0000"/>
                </a:solidFill>
              </a:rPr>
              <a:t>得名于计算机业余爱好者</a:t>
            </a:r>
            <a:r>
              <a:rPr lang="en-US" altLang="zh-CN" spc="300" dirty="0">
                <a:solidFill>
                  <a:srgbClr val="FF0000"/>
                </a:solidFill>
              </a:rPr>
              <a:t>Linus Torvalds</a:t>
            </a:r>
            <a:r>
              <a:rPr lang="zh-CN" altLang="zh-CN" spc="300" dirty="0">
                <a:solidFill>
                  <a:srgbClr val="FF0000"/>
                </a:solidFill>
              </a:rPr>
              <a:t>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233878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404664"/>
            <a:ext cx="8229600" cy="5721499"/>
          </a:xfrm>
        </p:spPr>
        <p:txBody>
          <a:bodyPr>
            <a:normAutofit/>
          </a:bodyPr>
          <a:lstStyle/>
          <a:p>
            <a:pPr>
              <a:lnSpc>
                <a:spcPct val="80000"/>
              </a:lnSpc>
            </a:pPr>
            <a:r>
              <a:rPr lang="en-US" altLang="zh-CN" sz="3000" spc="300" dirty="0">
                <a:solidFill>
                  <a:srgbClr val="FF0000"/>
                </a:solidFill>
              </a:rPr>
              <a:t>Linux</a:t>
            </a:r>
            <a:r>
              <a:rPr lang="zh-CN" altLang="zh-CN" sz="3000" spc="300" dirty="0">
                <a:solidFill>
                  <a:srgbClr val="FF0000"/>
                </a:solidFill>
              </a:rPr>
              <a:t>是一种自由和开放源码的类</a:t>
            </a:r>
            <a:r>
              <a:rPr lang="en-US" altLang="zh-CN" sz="3000" spc="300" dirty="0">
                <a:solidFill>
                  <a:srgbClr val="FF0000"/>
                </a:solidFill>
              </a:rPr>
              <a:t>Unix</a:t>
            </a:r>
            <a:r>
              <a:rPr lang="zh-CN" altLang="zh-CN" sz="3000" spc="300" dirty="0">
                <a:solidFill>
                  <a:srgbClr val="FF0000"/>
                </a:solidFill>
              </a:rPr>
              <a:t>操作系统。目前存在着许多不同的</a:t>
            </a:r>
            <a:r>
              <a:rPr lang="en-US" altLang="zh-CN" sz="3000" spc="300" dirty="0">
                <a:solidFill>
                  <a:srgbClr val="FF0000"/>
                </a:solidFill>
              </a:rPr>
              <a:t>Linux,</a:t>
            </a:r>
            <a:r>
              <a:rPr lang="zh-CN" altLang="zh-CN" sz="3000" spc="300" dirty="0">
                <a:solidFill>
                  <a:srgbClr val="FF0000"/>
                </a:solidFill>
              </a:rPr>
              <a:t>但它们都使用了</a:t>
            </a:r>
            <a:r>
              <a:rPr lang="en-US" altLang="zh-CN" sz="3000" spc="300" dirty="0">
                <a:solidFill>
                  <a:srgbClr val="FF0000"/>
                </a:solidFill>
              </a:rPr>
              <a:t>Linux</a:t>
            </a:r>
            <a:r>
              <a:rPr lang="zh-CN" altLang="zh-CN" sz="3000" spc="300" dirty="0">
                <a:solidFill>
                  <a:srgbClr val="FF0000"/>
                </a:solidFill>
              </a:rPr>
              <a:t>内核。</a:t>
            </a:r>
            <a:r>
              <a:rPr lang="en-US" altLang="zh-CN" sz="3000" spc="300" dirty="0">
                <a:solidFill>
                  <a:srgbClr val="FF0000"/>
                </a:solidFill>
              </a:rPr>
              <a:t>Linux</a:t>
            </a:r>
            <a:r>
              <a:rPr lang="zh-CN" altLang="zh-CN" sz="3000" spc="300" dirty="0">
                <a:solidFill>
                  <a:srgbClr val="FF0000"/>
                </a:solidFill>
              </a:rPr>
              <a:t>可安装在各种计算机硬件设备中，从手机、平板电脑、路由器和视频游戏控制台，到台式计算机、大型机和超级计算机。</a:t>
            </a:r>
            <a:r>
              <a:rPr lang="en-US" altLang="zh-CN" sz="3000" spc="300" dirty="0">
                <a:solidFill>
                  <a:srgbClr val="FF0000"/>
                </a:solidFill>
              </a:rPr>
              <a:t>Linux</a:t>
            </a:r>
            <a:r>
              <a:rPr lang="zh-CN" altLang="zh-CN" sz="3000" spc="300" dirty="0">
                <a:solidFill>
                  <a:srgbClr val="FF0000"/>
                </a:solidFill>
              </a:rPr>
              <a:t>是一个领先的操作系统，世界上运算最快的</a:t>
            </a:r>
            <a:r>
              <a:rPr lang="en-US" altLang="zh-CN" sz="3000" spc="300" dirty="0">
                <a:solidFill>
                  <a:srgbClr val="FF0000"/>
                </a:solidFill>
              </a:rPr>
              <a:t>10</a:t>
            </a:r>
            <a:r>
              <a:rPr lang="zh-CN" altLang="zh-CN" sz="3000" spc="300" dirty="0">
                <a:solidFill>
                  <a:srgbClr val="FF0000"/>
                </a:solidFill>
              </a:rPr>
              <a:t>台超级计算机运行的都是</a:t>
            </a:r>
            <a:r>
              <a:rPr lang="en-US" altLang="zh-CN" sz="3000" spc="300" dirty="0">
                <a:solidFill>
                  <a:srgbClr val="FF0000"/>
                </a:solidFill>
              </a:rPr>
              <a:t>Linux</a:t>
            </a:r>
            <a:r>
              <a:rPr lang="zh-CN" altLang="zh-CN" sz="3000" spc="300" dirty="0">
                <a:solidFill>
                  <a:srgbClr val="FF0000"/>
                </a:solidFill>
              </a:rPr>
              <a:t>操作系统。严格来讲，</a:t>
            </a:r>
            <a:r>
              <a:rPr lang="en-US" altLang="zh-CN" sz="3000" spc="300" dirty="0">
                <a:solidFill>
                  <a:srgbClr val="FF0000"/>
                </a:solidFill>
              </a:rPr>
              <a:t>Linux</a:t>
            </a:r>
            <a:r>
              <a:rPr lang="zh-CN" altLang="zh-CN" sz="3000" spc="300" dirty="0">
                <a:solidFill>
                  <a:srgbClr val="FF0000"/>
                </a:solidFill>
              </a:rPr>
              <a:t>这个词本身只表示</a:t>
            </a:r>
            <a:r>
              <a:rPr lang="en-US" altLang="zh-CN" sz="3000" spc="300" dirty="0">
                <a:solidFill>
                  <a:srgbClr val="FF0000"/>
                </a:solidFill>
              </a:rPr>
              <a:t>Linux</a:t>
            </a:r>
            <a:r>
              <a:rPr lang="zh-CN" altLang="zh-CN" sz="3000" spc="300" dirty="0">
                <a:solidFill>
                  <a:srgbClr val="FF0000"/>
                </a:solidFill>
              </a:rPr>
              <a:t>内核，但实际上人们已经习惯了用</a:t>
            </a:r>
            <a:r>
              <a:rPr lang="en-US" altLang="zh-CN" sz="3000" spc="300" dirty="0">
                <a:solidFill>
                  <a:srgbClr val="FF0000"/>
                </a:solidFill>
              </a:rPr>
              <a:t>Linux</a:t>
            </a:r>
            <a:r>
              <a:rPr lang="zh-CN" altLang="zh-CN" sz="3000" spc="300" dirty="0">
                <a:solidFill>
                  <a:srgbClr val="FF0000"/>
                </a:solidFill>
              </a:rPr>
              <a:t>来形容整个基于</a:t>
            </a:r>
            <a:r>
              <a:rPr lang="en-US" altLang="zh-CN" sz="3000" spc="300" dirty="0">
                <a:solidFill>
                  <a:srgbClr val="FF0000"/>
                </a:solidFill>
              </a:rPr>
              <a:t>Linux</a:t>
            </a:r>
            <a:r>
              <a:rPr lang="zh-CN" altLang="zh-CN" sz="3000" spc="300" dirty="0">
                <a:solidFill>
                  <a:srgbClr val="FF0000"/>
                </a:solidFill>
              </a:rPr>
              <a:t>内核，并且使用</a:t>
            </a:r>
            <a:r>
              <a:rPr lang="en-US" altLang="zh-CN" sz="3000" spc="300" dirty="0">
                <a:solidFill>
                  <a:srgbClr val="FF0000"/>
                </a:solidFill>
              </a:rPr>
              <a:t>GNU </a:t>
            </a:r>
            <a:r>
              <a:rPr lang="zh-CN" altLang="zh-CN" sz="3000" spc="300" dirty="0">
                <a:solidFill>
                  <a:srgbClr val="FF0000"/>
                </a:solidFill>
              </a:rPr>
              <a:t>工程各种工具和数据库的操作系统。</a:t>
            </a:r>
            <a:r>
              <a:rPr lang="en-US" altLang="zh-CN" sz="3000" spc="300" dirty="0">
                <a:solidFill>
                  <a:srgbClr val="FF0000"/>
                </a:solidFill>
              </a:rPr>
              <a:t>Linux</a:t>
            </a:r>
            <a:r>
              <a:rPr lang="zh-CN" altLang="zh-CN" sz="3000" spc="300" dirty="0">
                <a:solidFill>
                  <a:srgbClr val="FF0000"/>
                </a:solidFill>
              </a:rPr>
              <a:t>得名于计算机业余爱好者</a:t>
            </a:r>
            <a:r>
              <a:rPr lang="en-US" altLang="zh-CN" sz="3000" spc="300" dirty="0">
                <a:solidFill>
                  <a:srgbClr val="FF0000"/>
                </a:solidFill>
              </a:rPr>
              <a:t>Linus Torvalds</a:t>
            </a:r>
            <a:r>
              <a:rPr lang="zh-CN" altLang="zh-CN" sz="3000" spc="300" dirty="0">
                <a:solidFill>
                  <a:srgbClr val="FF0000"/>
                </a:solidFill>
              </a:rPr>
              <a:t>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3896200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256</Words>
  <Application>Microsoft Office PowerPoint</Application>
  <PresentationFormat>全屏显示(4:3)</PresentationFormat>
  <Paragraphs>2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3" baseType="lpstr">
      <vt:lpstr>Office 主题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DADI</cp:lastModifiedBy>
  <cp:revision>1</cp:revision>
  <dcterms:created xsi:type="dcterms:W3CDTF">2012-04-22T11:26:21Z</dcterms:created>
  <dcterms:modified xsi:type="dcterms:W3CDTF">2014-07-10T00:04:32Z</dcterms:modified>
</cp:coreProperties>
</file>