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3000">
    <p:wheel spokes="1"/>
  </p:transition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305800" cy="778020"/>
          </a:xfrm>
        </p:spPr>
        <p:txBody>
          <a:bodyPr/>
          <a:lstStyle/>
          <a:p>
            <a:r>
              <a:rPr lang="zh-CN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黑体 Std R" pitchFamily="34" charset="-122"/>
                <a:ea typeface="Adobe 黑体 Std R" pitchFamily="34" charset="-122"/>
              </a:rPr>
              <a:t>中国庆祝抗战胜利70周年阅兵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" name="图片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288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6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 preferRelativeResize="0"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2602800" cy="1260000"/>
          </a:xfrm>
        </p:spPr>
      </p:pic>
    </p:spTree>
    <p:extLst>
      <p:ext uri="{BB962C8B-B14F-4D97-AF65-F5344CB8AC3E}">
        <p14:creationId xmlns:p14="http://schemas.microsoft.com/office/powerpoint/2010/main" val="1720466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 preferRelativeResize="0"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6" y="1484784"/>
            <a:ext cx="2520000" cy="1656000"/>
          </a:xfrm>
        </p:spPr>
      </p:pic>
    </p:spTree>
    <p:extLst>
      <p:ext uri="{BB962C8B-B14F-4D97-AF65-F5344CB8AC3E}">
        <p14:creationId xmlns:p14="http://schemas.microsoft.com/office/powerpoint/2010/main" val="403381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 preferRelativeResize="0"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2880000" cy="1800000"/>
          </a:xfrm>
        </p:spPr>
      </p:pic>
    </p:spTree>
    <p:extLst>
      <p:ext uri="{BB962C8B-B14F-4D97-AF65-F5344CB8AC3E}">
        <p14:creationId xmlns:p14="http://schemas.microsoft.com/office/powerpoint/2010/main" val="1953134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 preferRelativeResize="0"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8"/>
            <a:ext cx="1800000" cy="1080000"/>
          </a:xfrm>
        </p:spPr>
      </p:pic>
    </p:spTree>
    <p:extLst>
      <p:ext uri="{BB962C8B-B14F-4D97-AF65-F5344CB8AC3E}">
        <p14:creationId xmlns:p14="http://schemas.microsoft.com/office/powerpoint/2010/main" val="3616613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极目远眺">
  <a:themeElements>
    <a:clrScheme name="极目远眺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极目远眺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20</TotalTime>
  <Words>7</Words>
  <Application>Microsoft Office PowerPoint</Application>
  <PresentationFormat>全屏显示(4:3)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极目远眺</vt:lpstr>
      <vt:lpstr>中国庆祝抗战胜利70周年阅兵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SkyUN.Org</cp:lastModifiedBy>
  <cp:revision>6</cp:revision>
  <dcterms:created xsi:type="dcterms:W3CDTF">2015-10-01T03:00:58Z</dcterms:created>
  <dcterms:modified xsi:type="dcterms:W3CDTF">2015-10-23T09:51:46Z</dcterms:modified>
</cp:coreProperties>
</file>