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72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4" r:id="rId19"/>
    <p:sldId id="275" r:id="rId20"/>
    <p:sldId id="276" r:id="rId21"/>
    <p:sldId id="277" r:id="rId22"/>
    <p:sldId id="273" r:id="rId23"/>
    <p:sldId id="278" r:id="rId24"/>
  </p:sldIdLst>
  <p:sldSz cx="9144000" cy="6858000" type="screen4x3"/>
  <p:notesSz cx="6858000" cy="9144000"/>
  <p:photoAlbum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3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93" autoAdjust="0"/>
    <p:restoredTop sz="94660"/>
  </p:normalViewPr>
  <p:slideViewPr>
    <p:cSldViewPr>
      <p:cViewPr varScale="1">
        <p:scale>
          <a:sx n="70" d="100"/>
          <a:sy n="70" d="100"/>
        </p:scale>
        <p:origin x="-11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ADA4FF-6767-488D-ACCF-16356710FEC0}" type="datetimeFigureOut">
              <a:rPr lang="zh-CN" altLang="en-US" smtClean="0"/>
              <a:pPr/>
              <a:t>2014/7/10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310375-C96A-43A9-94DF-7013BE68ED3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0251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  <a:p>
            <a:r>
              <a:rPr lang="en-US" altLang="zh-CN" smtClean="0"/>
              <a:t>  </a:t>
            </a:r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310375-C96A-43A9-94DF-7013BE68ED3F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AF98-ACD1-4467-ACF1-8A925AFC7814}" type="datetimeFigureOut">
              <a:rPr lang="zh-CN" altLang="en-US" smtClean="0"/>
              <a:pPr/>
              <a:t>2014/7/10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6433A-2023-4200-B15C-ABEA329EECA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AF98-ACD1-4467-ACF1-8A925AFC7814}" type="datetimeFigureOut">
              <a:rPr lang="zh-CN" altLang="en-US" smtClean="0"/>
              <a:pPr/>
              <a:t>2014/7/10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6433A-2023-4200-B15C-ABEA329EECA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AF98-ACD1-4467-ACF1-8A925AFC7814}" type="datetimeFigureOut">
              <a:rPr lang="zh-CN" altLang="en-US" smtClean="0"/>
              <a:pPr/>
              <a:t>2014/7/10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6433A-2023-4200-B15C-ABEA329EECA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AF98-ACD1-4467-ACF1-8A925AFC7814}" type="datetimeFigureOut">
              <a:rPr lang="zh-CN" altLang="en-US" smtClean="0"/>
              <a:pPr/>
              <a:t>2014/7/10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6433A-2023-4200-B15C-ABEA329EECA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AF98-ACD1-4467-ACF1-8A925AFC7814}" type="datetimeFigureOut">
              <a:rPr lang="zh-CN" altLang="en-US" smtClean="0"/>
              <a:pPr/>
              <a:t>2014/7/10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6433A-2023-4200-B15C-ABEA329EECA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AF98-ACD1-4467-ACF1-8A925AFC7814}" type="datetimeFigureOut">
              <a:rPr lang="zh-CN" altLang="en-US" smtClean="0"/>
              <a:pPr/>
              <a:t>2014/7/10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6433A-2023-4200-B15C-ABEA329EECA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AF98-ACD1-4467-ACF1-8A925AFC7814}" type="datetimeFigureOut">
              <a:rPr lang="zh-CN" altLang="en-US" smtClean="0"/>
              <a:pPr/>
              <a:t>2014/7/10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6433A-2023-4200-B15C-ABEA329EECA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AF98-ACD1-4467-ACF1-8A925AFC7814}" type="datetimeFigureOut">
              <a:rPr lang="zh-CN" altLang="en-US" smtClean="0"/>
              <a:pPr/>
              <a:t>2014/7/10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6433A-2023-4200-B15C-ABEA329EECA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AF98-ACD1-4467-ACF1-8A925AFC7814}" type="datetimeFigureOut">
              <a:rPr lang="zh-CN" altLang="en-US" smtClean="0"/>
              <a:pPr/>
              <a:t>2014/7/10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6433A-2023-4200-B15C-ABEA329EECA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AF98-ACD1-4467-ACF1-8A925AFC7814}" type="datetimeFigureOut">
              <a:rPr lang="zh-CN" altLang="en-US" smtClean="0"/>
              <a:pPr/>
              <a:t>2014/7/10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6433A-2023-4200-B15C-ABEA329EECA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AF98-ACD1-4467-ACF1-8A925AFC7814}" type="datetimeFigureOut">
              <a:rPr lang="zh-CN" altLang="en-US" smtClean="0"/>
              <a:pPr/>
              <a:t>2014/7/10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6433A-2023-4200-B15C-ABEA329EECA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BAF98-ACD1-4467-ACF1-8A925AFC7814}" type="datetimeFigureOut">
              <a:rPr lang="zh-CN" altLang="en-US" smtClean="0"/>
              <a:pPr/>
              <a:t>2014/7/10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6433A-2023-4200-B15C-ABEA329EECA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07704" y="1484784"/>
            <a:ext cx="5112568" cy="120032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72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华文琥珀" pitchFamily="2" charset="-122"/>
                <a:ea typeface="华文琥珀" pitchFamily="2" charset="-122"/>
              </a:rPr>
              <a:t> </a:t>
            </a:r>
            <a:r>
              <a:rPr lang="zh-CN" altLang="en-US" sz="72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reflection blurRad="6350" stA="60000" endA="900" endPos="60000" dist="29997" dir="5400000" sy="-100000" algn="bl" rotWithShape="0"/>
                </a:effectLst>
                <a:latin typeface="华文琥珀" pitchFamily="2" charset="-122"/>
                <a:ea typeface="华文琥珀" pitchFamily="2" charset="-122"/>
              </a:rPr>
              <a:t>孔</a:t>
            </a:r>
            <a:r>
              <a:rPr lang="zh-CN" altLang="en-US" sz="7200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reflection blurRad="6350" stA="60000" endA="900" endPos="60000" dist="29997" dir="5400000" sy="-100000" algn="bl" rotWithShape="0"/>
                </a:effectLst>
                <a:latin typeface="华文琥珀" pitchFamily="2" charset="-122"/>
                <a:ea typeface="华文琥珀" pitchFamily="2" charset="-122"/>
              </a:rPr>
              <a:t>雀</a:t>
            </a:r>
            <a:r>
              <a:rPr lang="zh-CN" altLang="en-US" sz="3600" dirty="0" smtClean="0">
                <a:ln>
                  <a:solidFill>
                    <a:srgbClr val="FF0000"/>
                  </a:solidFill>
                </a:ln>
                <a:solidFill>
                  <a:srgbClr val="00B050"/>
                </a:solidFill>
                <a:effectLst>
                  <a:reflection blurRad="6350" stA="60000" endA="900" endPos="60000" dist="29997" dir="5400000" sy="-100000" algn="bl" rotWithShape="0"/>
                </a:effectLst>
                <a:latin typeface="华文琥珀" pitchFamily="2" charset="-122"/>
                <a:ea typeface="华文琥珀" pitchFamily="2" charset="-122"/>
              </a:rPr>
              <a:t>的</a:t>
            </a:r>
            <a:r>
              <a:rPr lang="zh-CN" altLang="en-US" sz="7200" dirty="0" smtClean="0">
                <a:ln>
                  <a:solidFill>
                    <a:srgbClr val="FF0000"/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reflection blurRad="6350" stA="60000" endA="900" endPos="60000" dist="29997" dir="5400000" sy="-100000" algn="bl" rotWithShape="0"/>
                </a:effectLst>
                <a:latin typeface="华文琥珀" pitchFamily="2" charset="-122"/>
                <a:ea typeface="华文琥珀" pitchFamily="2" charset="-122"/>
              </a:rPr>
              <a:t>力</a:t>
            </a:r>
            <a:r>
              <a:rPr lang="zh-CN" altLang="en-US" sz="3600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effectLst>
                  <a:reflection blurRad="6350" stA="60000" endA="900" endPos="60000" dist="29997" dir="5400000" sy="-100000" algn="bl" rotWithShape="0"/>
                </a:effectLst>
                <a:latin typeface="华文琥珀" pitchFamily="2" charset="-122"/>
                <a:ea typeface="华文琥珀" pitchFamily="2" charset="-122"/>
              </a:rPr>
              <a:t>与</a:t>
            </a:r>
            <a:r>
              <a:rPr lang="zh-CN" altLang="en-US" sz="7200" dirty="0" smtClean="0">
                <a:ln>
                  <a:solidFill>
                    <a:srgbClr val="FF0000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reflection blurRad="6350" stA="60000" endA="900" endPos="60000" dist="29997" dir="5400000" sy="-100000" algn="bl" rotWithShape="0"/>
                </a:effectLst>
                <a:latin typeface="华文琥珀" pitchFamily="2" charset="-122"/>
                <a:ea typeface="华文琥珀" pitchFamily="2" charset="-122"/>
              </a:rPr>
              <a:t>美</a:t>
            </a:r>
            <a:endParaRPr lang="zh-CN" altLang="en-US" sz="7200" dirty="0">
              <a:ln>
                <a:solidFill>
                  <a:srgbClr val="FF0000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reflection blurRad="6350" stA="60000" endA="900" endPos="60000" dist="29997" dir="5400000" sy="-100000" algn="bl" rotWithShape="0"/>
              </a:effectLst>
              <a:latin typeface="华文琥珀" pitchFamily="2" charset="-122"/>
              <a:ea typeface="华文琥珀" pitchFamily="2" charset="-122"/>
            </a:endParaRPr>
          </a:p>
        </p:txBody>
      </p:sp>
      <p:pic>
        <p:nvPicPr>
          <p:cNvPr id="4" name="16.-杜鹃圆舞曲.wav">
            <a:hlinkClick r:id="" action="ppaction://media"/>
          </p:cNvPr>
          <p:cNvPicPr>
            <a:picLocks noRot="1" noChangeAspect="1"/>
          </p:cNvPicPr>
          <p:nvPr>
            <a:wavAudioFile r:embed="rId1" name="16.-杜鹃圆舞曲.wav"/>
          </p:nvPr>
        </p:nvPicPr>
        <p:blipFill>
          <a:blip r:embed="rId4" cstate="email"/>
          <a:stretch>
            <a:fillRect/>
          </a:stretch>
        </p:blipFill>
        <p:spPr>
          <a:xfrm>
            <a:off x="395536" y="6093296"/>
            <a:ext cx="508000" cy="508000"/>
          </a:xfrm>
          <a:prstGeom prst="rect">
            <a:avLst/>
          </a:prstGeom>
        </p:spPr>
      </p:pic>
    </p:spTree>
  </p:cSld>
  <p:clrMapOvr>
    <a:masterClrMapping/>
  </p:clrMapOvr>
  <p:transition advTm="923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5" showWhenStopped="0">
                <p:cTn id="1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0162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749300"/>
            <a:ext cx="9144000" cy="6108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915816" y="188640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</a:rPr>
              <a:t>  难得昂首挺胸一回</a:t>
            </a:r>
            <a:endParaRPr lang="zh-CN" altLang="en-US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Tm="760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0171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768350"/>
            <a:ext cx="9144000" cy="6089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491880" y="188640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</a:rPr>
              <a:t>   轻纱漫舞</a:t>
            </a:r>
            <a:endParaRPr lang="zh-CN" altLang="en-US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Tm="77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0216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2281238" y="0"/>
            <a:ext cx="4579937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7268815" y="1484784"/>
            <a:ext cx="615553" cy="20162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你好厉害啊</a:t>
            </a:r>
            <a:endParaRPr lang="zh-CN" alt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739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00411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749300"/>
            <a:ext cx="9144000" cy="6108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491880" y="188640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</a:rPr>
              <a:t>    该我起跳啦</a:t>
            </a:r>
            <a:r>
              <a:rPr lang="en-US" altLang="zh-CN" sz="2800" b="1" dirty="0" smtClean="0">
                <a:solidFill>
                  <a:srgbClr val="FFFF00"/>
                </a:solidFill>
              </a:rPr>
              <a:t>!</a:t>
            </a:r>
            <a:endParaRPr lang="zh-CN" altLang="en-US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Tm="737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00515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-180528" y="892934"/>
            <a:ext cx="9144000" cy="59650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203848" y="188640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</a:rPr>
              <a:t>   力与美的结合</a:t>
            </a:r>
            <a:endParaRPr lang="zh-CN" altLang="en-US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Tm="85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00614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2281238" y="0"/>
            <a:ext cx="4579937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7379151" y="1412776"/>
            <a:ext cx="615553" cy="19442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</a:rPr>
              <a:t>飞天造型</a:t>
            </a:r>
            <a:endParaRPr lang="zh-CN" altLang="en-US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Tm="78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00820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2289175" y="0"/>
            <a:ext cx="4564063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812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00916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764704"/>
            <a:ext cx="9144000" cy="6093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4067944" y="188640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对舞</a:t>
            </a:r>
            <a:endParaRPr lang="zh-CN" alt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746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01412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764704"/>
            <a:ext cx="9144000" cy="62527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635896" y="188640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趾高气昂 </a:t>
            </a:r>
            <a:endParaRPr lang="zh-CN" alt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757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01517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2281238" y="0"/>
            <a:ext cx="4579937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7340823" y="1484784"/>
            <a:ext cx="615553" cy="17281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舞姿轻盈</a:t>
            </a:r>
            <a:endParaRPr lang="zh-CN" alt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72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02018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-30480" y="764704"/>
            <a:ext cx="9144000" cy="60147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067944" y="188640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您好</a:t>
            </a:r>
            <a:r>
              <a:rPr lang="en-US" altLang="zh-CN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zh-CN" alt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75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01810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2289175" y="0"/>
            <a:ext cx="4564063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818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01919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764704"/>
            <a:ext cx="9144000" cy="6093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419872" y="260648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鞠躬谢幕吧</a:t>
            </a:r>
            <a:r>
              <a:rPr lang="en-US" altLang="zh-CN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zh-CN" alt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01313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692696"/>
            <a:ext cx="9144000" cy="6165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707904" y="18864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复归平静 </a:t>
            </a:r>
            <a:endParaRPr lang="zh-CN" alt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793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1916832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82675" algn="l"/>
              </a:tabLst>
            </a:pPr>
            <a:r>
              <a:rPr lang="en-US" altLang="zh-CN" sz="7200" dirty="0" smtClean="0">
                <a:solidFill>
                  <a:schemeClr val="accent6">
                    <a:lumMod val="50000"/>
                  </a:schemeClr>
                </a:solidFill>
                <a:latin typeface="Algerian" pitchFamily="82" charset="0"/>
              </a:rPr>
              <a:t>T</a:t>
            </a:r>
            <a:r>
              <a:rPr lang="en-US" altLang="zh-CN" sz="7200" dirty="0" smtClean="0">
                <a:solidFill>
                  <a:srgbClr val="FF0000"/>
                </a:solidFill>
                <a:latin typeface="Algerian" pitchFamily="82" charset="0"/>
              </a:rPr>
              <a:t>h</a:t>
            </a:r>
            <a:r>
              <a:rPr lang="en-US" altLang="zh-CN" sz="7200" dirty="0" smtClean="0">
                <a:solidFill>
                  <a:schemeClr val="accent3">
                    <a:lumMod val="75000"/>
                  </a:schemeClr>
                </a:solidFill>
                <a:latin typeface="Algerian" pitchFamily="82" charset="0"/>
              </a:rPr>
              <a:t>e</a:t>
            </a:r>
            <a:r>
              <a:rPr lang="en-US" altLang="zh-CN" sz="7200" dirty="0" smtClean="0">
                <a:latin typeface="Algerian" pitchFamily="82" charset="0"/>
              </a:rPr>
              <a:t>   </a:t>
            </a:r>
            <a:r>
              <a:rPr lang="en-US" altLang="zh-CN" sz="7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lgerian" pitchFamily="82" charset="0"/>
              </a:rPr>
              <a:t>E</a:t>
            </a:r>
            <a:r>
              <a:rPr lang="en-US" altLang="zh-CN" sz="7200" dirty="0" smtClean="0">
                <a:latin typeface="Algerian" pitchFamily="82" charset="0"/>
              </a:rPr>
              <a:t>n</a:t>
            </a:r>
            <a:r>
              <a:rPr lang="en-US" altLang="zh-CN" sz="7200" dirty="0" smtClean="0">
                <a:solidFill>
                  <a:srgbClr val="7030A0"/>
                </a:solidFill>
                <a:latin typeface="Algerian" pitchFamily="82" charset="0"/>
              </a:rPr>
              <a:t>d</a:t>
            </a:r>
            <a:endParaRPr lang="zh-CN" altLang="en-US" sz="7200" dirty="0">
              <a:solidFill>
                <a:srgbClr val="7030A0"/>
              </a:solidFill>
              <a:latin typeface="Algerian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3284984"/>
            <a:ext cx="662473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彩云" pitchFamily="2" charset="-122"/>
                <a:ea typeface="华文彩云" pitchFamily="2" charset="-122"/>
              </a:rPr>
              <a:t> 多</a:t>
            </a:r>
            <a:r>
              <a:rPr lang="zh-CN" altLang="en-US" sz="115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彩云" pitchFamily="2" charset="-122"/>
                <a:ea typeface="华文彩云" pitchFamily="2" charset="-122"/>
              </a:rPr>
              <a:t>谢</a:t>
            </a:r>
            <a:r>
              <a:rPr lang="zh-CN" altLang="en-US" sz="11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彩云" pitchFamily="2" charset="-122"/>
                <a:ea typeface="华文彩云" pitchFamily="2" charset="-122"/>
              </a:rPr>
              <a:t>观</a:t>
            </a:r>
            <a:r>
              <a:rPr lang="zh-CN" altLang="en-US" sz="115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彩云" pitchFamily="2" charset="-122"/>
                <a:ea typeface="华文彩云" pitchFamily="2" charset="-122"/>
              </a:rPr>
              <a:t>赏</a:t>
            </a:r>
            <a:endParaRPr lang="zh-CN" altLang="en-US" sz="115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彩云" pitchFamily="2" charset="-122"/>
              <a:ea typeface="华文彩云" pitchFamily="2" charset="-122"/>
            </a:endParaRPr>
          </a:p>
        </p:txBody>
      </p:sp>
    </p:spTree>
  </p:cSld>
  <p:clrMapOvr>
    <a:masterClrMapping/>
  </p:clrMapOvr>
  <p:transition advTm="1477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/>
      <p:bldP spid="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01021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836712"/>
            <a:ext cx="9144000" cy="6021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203848" y="260648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是雀跃</a:t>
            </a:r>
            <a:r>
              <a:rPr lang="en-US" altLang="zh-CN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</a:t>
            </a:r>
            <a:r>
              <a:rPr lang="zh-CN" alt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是角力</a:t>
            </a:r>
            <a:r>
              <a:rPr lang="en-US" altLang="zh-CN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zh-CN" alt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75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0013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-30480" y="701040"/>
            <a:ext cx="9144000" cy="6089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059832" y="188640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拱手相让</a:t>
            </a:r>
            <a:endParaRPr lang="zh-CN" alt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773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0024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768350"/>
            <a:ext cx="9144000" cy="6089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275856" y="188640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抢佔上风</a:t>
            </a:r>
            <a:endParaRPr lang="zh-CN" alt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68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0039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764704"/>
            <a:ext cx="9144000" cy="6093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635896" y="188640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芭蕾舞步</a:t>
            </a:r>
            <a:endParaRPr lang="zh-CN" alt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754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0078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15240" y="908720"/>
            <a:ext cx="9144000" cy="58760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563888" y="332656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</a:rPr>
              <a:t>   惊从天降</a:t>
            </a:r>
            <a:endParaRPr lang="zh-CN" altLang="en-US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Tm="724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0117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923330"/>
            <a:ext cx="9144000" cy="59346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059832" y="260648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是跳霓裳羽衣舞吗</a:t>
            </a:r>
            <a:r>
              <a:rPr lang="en-US" altLang="zh-CN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zh-CN" alt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72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0125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2289175" y="0"/>
            <a:ext cx="4564063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78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</TotalTime>
  <Words>87</Words>
  <Application>Microsoft Office PowerPoint</Application>
  <PresentationFormat>全屏显示(4:3)</PresentationFormat>
  <Paragraphs>24</Paragraphs>
  <Slides>23</Slides>
  <Notes>1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CHEUK</dc:creator>
  <cp:lastModifiedBy>DADI</cp:lastModifiedBy>
  <cp:revision>33</cp:revision>
  <dcterms:created xsi:type="dcterms:W3CDTF">2011-11-22T20:29:45Z</dcterms:created>
  <dcterms:modified xsi:type="dcterms:W3CDTF">2014-07-10T00:58:37Z</dcterms:modified>
</cp:coreProperties>
</file>