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1BF316-90D4-42AB-9490-F2A591E9910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2727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DDF80-6438-4081-9D9B-C739D89C0D57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980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96559D-9320-422C-A44A-706EE0C0D1A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5252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63229C-06BD-40DB-A7DC-63F4A38B9B1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059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73311-C996-4257-A902-C144687FB2A7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5995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A292E-647D-4004-8732-04C90744268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5461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F24A8-6039-4E61-8B4E-75BFFCB47D1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1150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B25C1E-D2EE-4C08-B442-4383D5627B3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39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40DCC7-E2E3-4CD0-967A-7348C11E474F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7311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336AC6-0E21-4BFD-B057-81D67172287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2820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249A37-6D69-46F6-A964-9F9C3AA4ED3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045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CC00"/>
            </a:gs>
            <a:gs pos="50000">
              <a:schemeClr val="bg1"/>
            </a:gs>
            <a:gs pos="100000">
              <a:srgbClr val="00CC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0A4C590-9429-4563-8BE8-474B9BBBFE28}" type="slidenum">
              <a:rPr lang="en-US" altLang="zh-CN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069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新疆四大“美人湖” </a:t>
            </a:r>
          </a:p>
        </p:txBody>
      </p:sp>
    </p:spTree>
    <p:extLst>
      <p:ext uri="{BB962C8B-B14F-4D97-AF65-F5344CB8AC3E}">
        <p14:creationId xmlns:p14="http://schemas.microsoft.com/office/powerpoint/2010/main" val="2591379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/>
              <a:t>貂蝉</a:t>
            </a:r>
            <a:r>
              <a:rPr lang="en-US" altLang="zh-CN" b="1"/>
              <a:t>——</a:t>
            </a:r>
            <a:r>
              <a:rPr lang="zh-CN" altLang="en-US" b="1"/>
              <a:t>天池</a:t>
            </a:r>
            <a:r>
              <a:rPr lang="zh-CN" altLang="en-US"/>
              <a:t> </a:t>
            </a:r>
          </a:p>
        </p:txBody>
      </p:sp>
      <p:pic>
        <p:nvPicPr>
          <p:cNvPr id="3079" name="Picture 7" descr="新疆四大“美人湖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628775"/>
            <a:ext cx="7343775" cy="450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99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/>
              <a:t>西施</a:t>
            </a:r>
            <a:r>
              <a:rPr lang="en-US" altLang="zh-CN" b="1"/>
              <a:t>——</a:t>
            </a:r>
            <a:r>
              <a:rPr lang="zh-CN" altLang="en-US" b="1"/>
              <a:t>喀纳斯湖</a:t>
            </a:r>
            <a:r>
              <a:rPr lang="zh-CN" altLang="en-US"/>
              <a:t> </a:t>
            </a:r>
          </a:p>
        </p:txBody>
      </p:sp>
      <p:pic>
        <p:nvPicPr>
          <p:cNvPr id="5126" name="Picture 6" descr="新疆四大“美人湖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412875"/>
            <a:ext cx="8137525" cy="499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250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/>
              <a:t>王昭君</a:t>
            </a:r>
            <a:r>
              <a:rPr lang="en-US" altLang="zh-CN" b="1"/>
              <a:t>——</a:t>
            </a:r>
            <a:r>
              <a:rPr lang="zh-CN" altLang="en-US" b="1"/>
              <a:t>赛里木湖</a:t>
            </a:r>
            <a:r>
              <a:rPr lang="zh-CN" altLang="en-US"/>
              <a:t> </a:t>
            </a:r>
          </a:p>
        </p:txBody>
      </p:sp>
      <p:pic>
        <p:nvPicPr>
          <p:cNvPr id="7174" name="Picture 6" descr="新疆四大“美人湖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557338"/>
            <a:ext cx="7343775" cy="4503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321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/>
              <a:t>杨贵妃</a:t>
            </a:r>
            <a:r>
              <a:rPr lang="en-US" altLang="zh-CN" b="1"/>
              <a:t>——</a:t>
            </a:r>
            <a:r>
              <a:rPr lang="zh-CN" altLang="en-US" b="1"/>
              <a:t>博斯腾湖</a:t>
            </a:r>
            <a:r>
              <a:rPr lang="zh-CN" altLang="en-US"/>
              <a:t> </a:t>
            </a:r>
          </a:p>
        </p:txBody>
      </p:sp>
      <p:pic>
        <p:nvPicPr>
          <p:cNvPr id="9222" name="Picture 6" descr="新疆四大“美人湖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484313"/>
            <a:ext cx="7632700" cy="467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921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全屏显示(4:3)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Office 主题</vt:lpstr>
      <vt:lpstr>默认设计模板</vt:lpstr>
      <vt:lpstr>新疆四大“美人湖” </vt:lpstr>
      <vt:lpstr>貂蝉——天池 </vt:lpstr>
      <vt:lpstr>西施——喀纳斯湖 </vt:lpstr>
      <vt:lpstr>王昭君——赛里木湖 </vt:lpstr>
      <vt:lpstr>杨贵妃——博斯腾湖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新疆四大“美人湖” </dc:title>
  <dc:creator>Administrator</dc:creator>
  <cp:lastModifiedBy>微软用户</cp:lastModifiedBy>
  <cp:revision>1</cp:revision>
  <dcterms:created xsi:type="dcterms:W3CDTF">2012-09-14T09:53:18Z</dcterms:created>
  <dcterms:modified xsi:type="dcterms:W3CDTF">2012-09-14T09:54:02Z</dcterms:modified>
</cp:coreProperties>
</file>