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59" r:id="rId3"/>
    <p:sldId id="260" r:id="rId4"/>
    <p:sldId id="257" r:id="rId5"/>
    <p:sldId id="258" r:id="rId6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28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2012/9/14 Friday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2012/9/14 Friday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2012/9/14 Friday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18A47D-1C32-42F1-B6B9-CFB72BC74C0A}" type="slidenum">
              <a:rPr lang="en-US" altLang="zh-CN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8628615"/>
      </p:ext>
    </p:extLst>
  </p:cSld>
  <p:clrMapOvr>
    <a:masterClrMapping/>
  </p:clrMapOvr>
  <p:transition>
    <p:zoom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445B33-D09D-41E1-B95B-8F5B72D923C3}" type="slidenum">
              <a:rPr lang="en-US" altLang="zh-CN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8599060"/>
      </p:ext>
    </p:extLst>
  </p:cSld>
  <p:clrMapOvr>
    <a:masterClrMapping/>
  </p:clrMapOvr>
  <p:transition>
    <p:zoom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1FB474B-B1DB-46BD-8049-DA275BFB83CC}" type="slidenum">
              <a:rPr lang="en-US" altLang="zh-CN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0335231"/>
      </p:ext>
    </p:extLst>
  </p:cSld>
  <p:clrMapOvr>
    <a:masterClrMapping/>
  </p:clrMapOvr>
  <p:transition>
    <p:zoom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BD934F3-6D7F-41A4-A858-9C8A4945550A}" type="slidenum">
              <a:rPr lang="en-US" altLang="zh-CN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8322185"/>
      </p:ext>
    </p:extLst>
  </p:cSld>
  <p:clrMapOvr>
    <a:masterClrMapping/>
  </p:clrMapOvr>
  <p:transition>
    <p:zoom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94F91A9-73AA-4780-92E2-92932DC47601}" type="slidenum">
              <a:rPr lang="en-US" altLang="zh-CN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5173224"/>
      </p:ext>
    </p:extLst>
  </p:cSld>
  <p:clrMapOvr>
    <a:masterClrMapping/>
  </p:clrMapOvr>
  <p:transition>
    <p:zoom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A71414E-F46E-43D8-A82B-5449D41A2F9C}" type="slidenum">
              <a:rPr lang="en-US" altLang="zh-CN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1989362"/>
      </p:ext>
    </p:extLst>
  </p:cSld>
  <p:clrMapOvr>
    <a:masterClrMapping/>
  </p:clrMapOvr>
  <p:transition>
    <p:zoom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9ED81D-2B7B-4E2F-B51E-FED757635F96}" type="slidenum">
              <a:rPr lang="en-US" altLang="zh-CN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7155998"/>
      </p:ext>
    </p:extLst>
  </p:cSld>
  <p:clrMapOvr>
    <a:masterClrMapping/>
  </p:clrMapOvr>
  <p:transition>
    <p:zoom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64D40F0-429F-4F3D-9BA8-EBC13228FA19}" type="slidenum">
              <a:rPr lang="en-US" altLang="zh-CN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0395506"/>
      </p:ext>
    </p:extLst>
  </p:cSld>
  <p:clrMapOvr>
    <a:masterClrMapping/>
  </p:clrMapOvr>
  <p:transition>
    <p:zoom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2012/9/14 Friday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9CC8E03-5F37-487C-BF0C-B057AF5885EF}" type="slidenum">
              <a:rPr lang="en-US" altLang="zh-CN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5253302"/>
      </p:ext>
    </p:extLst>
  </p:cSld>
  <p:clrMapOvr>
    <a:masterClrMapping/>
  </p:clrMapOvr>
  <p:transition>
    <p:zoom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0D52671-FBFB-49AE-854E-0C0123E3B013}" type="slidenum">
              <a:rPr lang="en-US" altLang="zh-CN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1869394"/>
      </p:ext>
    </p:extLst>
  </p:cSld>
  <p:clrMapOvr>
    <a:masterClrMapping/>
  </p:clrMapOvr>
  <p:transition>
    <p:zoom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A9FC97B-02FE-40AB-84E3-383591739D9A}" type="slidenum">
              <a:rPr lang="en-US" altLang="zh-CN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6235354"/>
      </p:ext>
    </p:extLst>
  </p:cSld>
  <p:clrMapOvr>
    <a:masterClrMapping/>
  </p:clrMapOvr>
  <p:transition>
    <p:zoom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2012/9/14 Friday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2012/9/14 Friday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2012/9/14 Friday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2012/9/14 Friday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2012/9/14 Friday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2012/9/14 Friday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2012/9/14 Friday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t>2012/9/14 Friday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CCFF"/>
            </a:gs>
            <a:gs pos="100000">
              <a:schemeClr val="bg1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zh-CN" smtClean="0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zh-CN" smtClean="0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07E55D10-C9E0-4889-8420-CDC20B49B5AC}" type="slidenum">
              <a:rPr lang="en-US" altLang="zh-CN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altLang="zh-CN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82492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zoom/>
  </p:transition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55576" y="2132856"/>
            <a:ext cx="7772400" cy="1470025"/>
          </a:xfrm>
          <a:solidFill>
            <a:srgbClr val="FF99CC"/>
          </a:solidFill>
          <a:ln>
            <a:solidFill>
              <a:srgbClr val="FFFF00"/>
            </a:solidFill>
            <a:miter lim="800000"/>
            <a:headEnd/>
            <a:tailEnd/>
          </a:ln>
        </p:spPr>
        <p:txBody>
          <a:bodyPr/>
          <a:lstStyle/>
          <a:p>
            <a:r>
              <a:rPr lang="zh-CN" altLang="en-US" b="1" dirty="0">
                <a:ea typeface="华文行楷" pitchFamily="2" charset="-122"/>
              </a:rPr>
              <a:t>闻着花香</a:t>
            </a:r>
            <a:r>
              <a:rPr lang="zh-CN" altLang="en-US" b="1" dirty="0" smtClean="0">
                <a:ea typeface="华文行楷" pitchFamily="2" charset="-122"/>
              </a:rPr>
              <a:t>醉</a:t>
            </a:r>
            <a:endParaRPr lang="zh-CN" altLang="en-US" b="1" dirty="0">
              <a:ea typeface="华文行楷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96547732"/>
      </p:ext>
    </p:extLst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b="1" dirty="0" smtClean="0">
                <a:ea typeface="华文行楷" pitchFamily="2" charset="-122"/>
              </a:rPr>
              <a:t>浪漫樱花</a:t>
            </a:r>
            <a:endParaRPr lang="zh-CN" altLang="en-US" dirty="0"/>
          </a:p>
        </p:txBody>
      </p:sp>
      <p:pic>
        <p:nvPicPr>
          <p:cNvPr id="4" name="Picture 5" descr="闻着花香醉——浪漫樱花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4464" y="1700808"/>
            <a:ext cx="6985000" cy="4075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91897162"/>
      </p:ext>
    </p:extLst>
  </p:cSld>
  <p:clrMapOvr>
    <a:masterClrMapping/>
  </p:clrMapOvr>
  <p:transition>
    <p:zoom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1" name="Picture 5" descr="粉色落英纷纷扬扬 四月去绍兴看“樱花雨”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213" y="1052513"/>
            <a:ext cx="6048375" cy="4537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02" name="Text Box 6"/>
          <p:cNvSpPr txBox="1">
            <a:spLocks noChangeArrowheads="1"/>
          </p:cNvSpPr>
          <p:nvPr/>
        </p:nvSpPr>
        <p:spPr bwMode="auto">
          <a:xfrm>
            <a:off x="7308850" y="1989138"/>
            <a:ext cx="915988" cy="2835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4800" smtClean="0">
                <a:solidFill>
                  <a:srgbClr val="000000"/>
                </a:solidFill>
                <a:latin typeface="黑体" pitchFamily="2" charset="-122"/>
                <a:ea typeface="黑体" pitchFamily="2" charset="-122"/>
              </a:rPr>
              <a:t>绍兴樱花 </a:t>
            </a:r>
          </a:p>
        </p:txBody>
      </p:sp>
    </p:spTree>
    <p:extLst>
      <p:ext uri="{BB962C8B-B14F-4D97-AF65-F5344CB8AC3E}">
        <p14:creationId xmlns:p14="http://schemas.microsoft.com/office/powerpoint/2010/main" val="2924339125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闻着花香醉——浪漫樱花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813" y="1484313"/>
            <a:ext cx="6264275" cy="4384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7" name="Text Box 5"/>
          <p:cNvSpPr txBox="1">
            <a:spLocks noChangeArrowheads="1"/>
          </p:cNvSpPr>
          <p:nvPr/>
        </p:nvSpPr>
        <p:spPr bwMode="auto">
          <a:xfrm>
            <a:off x="3419475" y="476250"/>
            <a:ext cx="22860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4000" b="1" smtClean="0">
                <a:solidFill>
                  <a:srgbClr val="000000"/>
                </a:solidFill>
                <a:ea typeface="楷体_GB2312" pitchFamily="49" charset="-122"/>
              </a:rPr>
              <a:t>无锡樱花</a:t>
            </a:r>
            <a:r>
              <a:rPr lang="zh-CN" altLang="en-US" smtClean="0">
                <a:solidFill>
                  <a:srgbClr val="000000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704750215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默认设计模板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</Words>
  <Application>Microsoft Office PowerPoint</Application>
  <PresentationFormat>全屏显示(4:3)</PresentationFormat>
  <Paragraphs>4</Paragraphs>
  <Slides>4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4</vt:i4>
      </vt:variant>
    </vt:vector>
  </HeadingPairs>
  <TitlesOfParts>
    <vt:vector size="6" baseType="lpstr">
      <vt:lpstr>Office 主题</vt:lpstr>
      <vt:lpstr>默认设计模板</vt:lpstr>
      <vt:lpstr>闻着花香醉</vt:lpstr>
      <vt:lpstr>浪漫樱花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闻着花香醉——浪漫樱花</dc:title>
  <dc:creator>Administrator</dc:creator>
  <cp:lastModifiedBy>微软用户</cp:lastModifiedBy>
  <cp:revision>2</cp:revision>
  <dcterms:created xsi:type="dcterms:W3CDTF">2012-09-14T09:27:30Z</dcterms:created>
  <dcterms:modified xsi:type="dcterms:W3CDTF">2012-09-14T09:30:43Z</dcterms:modified>
</cp:coreProperties>
</file>