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7" r:id="rId4"/>
    <p:sldId id="258" r:id="rId5"/>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28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3.xml"/><Relationship Id="rId4" Type="http://schemas.openxmlformats.org/officeDocument/2006/relationships/slide" Target="slides/slide2.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2012/9/14 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2012/9/14 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2012/9/14 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6C11F0E1-FEE5-4E8D-BCED-7D5D1FABB34A}"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1602593580"/>
      </p:ext>
    </p:extLst>
  </p:cSld>
  <p:clrMapOvr>
    <a:masterClrMapping/>
  </p:clrMapOvr>
  <p:transition>
    <p:checke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580E799B-2430-4011-A093-A295EB4B19D2}"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649573641"/>
      </p:ext>
    </p:extLst>
  </p:cSld>
  <p:clrMapOvr>
    <a:masterClrMapping/>
  </p:clrMapOvr>
  <p:transition>
    <p:checke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7205DF30-B7DF-4700-ADCA-5D51657C9810}"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3956358749"/>
      </p:ext>
    </p:extLst>
  </p:cSld>
  <p:clrMapOvr>
    <a:masterClrMapping/>
  </p:clrMapOvr>
  <p:transition>
    <p:checke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ltLang="zh-CN">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A75545E8-B933-4395-92E9-29490E5F27F1}"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2398792068"/>
      </p:ext>
    </p:extLst>
  </p:cSld>
  <p:clrMapOvr>
    <a:masterClrMapping/>
  </p:clrMapOvr>
  <p:transition>
    <p:checke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solidFill>
                <a:srgbClr val="000000"/>
              </a:solidFill>
            </a:endParaRPr>
          </a:p>
        </p:txBody>
      </p:sp>
      <p:sp>
        <p:nvSpPr>
          <p:cNvPr id="8" name="页脚占位符 7"/>
          <p:cNvSpPr>
            <a:spLocks noGrp="1"/>
          </p:cNvSpPr>
          <p:nvPr>
            <p:ph type="ftr" sz="quarter" idx="11"/>
          </p:nvPr>
        </p:nvSpPr>
        <p:spPr/>
        <p:txBody>
          <a:bodyPr/>
          <a:lstStyle>
            <a:lvl1pPr>
              <a:defRPr/>
            </a:lvl1pPr>
          </a:lstStyle>
          <a:p>
            <a:endParaRPr lang="en-US" altLang="zh-CN">
              <a:solidFill>
                <a:srgbClr val="000000"/>
              </a:solidFill>
            </a:endParaRPr>
          </a:p>
        </p:txBody>
      </p:sp>
      <p:sp>
        <p:nvSpPr>
          <p:cNvPr id="9" name="灯片编号占位符 8"/>
          <p:cNvSpPr>
            <a:spLocks noGrp="1"/>
          </p:cNvSpPr>
          <p:nvPr>
            <p:ph type="sldNum" sz="quarter" idx="12"/>
          </p:nvPr>
        </p:nvSpPr>
        <p:spPr/>
        <p:txBody>
          <a:bodyPr/>
          <a:lstStyle>
            <a:lvl1pPr>
              <a:defRPr/>
            </a:lvl1pPr>
          </a:lstStyle>
          <a:p>
            <a:fld id="{14E5889A-F49F-47D7-9291-AC5529AB4F2A}"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2858835095"/>
      </p:ext>
    </p:extLst>
  </p:cSld>
  <p:clrMapOvr>
    <a:masterClrMapping/>
  </p:clrMapOvr>
  <p:transition>
    <p:checke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solidFill>
                <a:srgbClr val="000000"/>
              </a:solidFill>
            </a:endParaRPr>
          </a:p>
        </p:txBody>
      </p:sp>
      <p:sp>
        <p:nvSpPr>
          <p:cNvPr id="4" name="页脚占位符 3"/>
          <p:cNvSpPr>
            <a:spLocks noGrp="1"/>
          </p:cNvSpPr>
          <p:nvPr>
            <p:ph type="ftr" sz="quarter" idx="11"/>
          </p:nvPr>
        </p:nvSpPr>
        <p:spPr/>
        <p:txBody>
          <a:bodyPr/>
          <a:lstStyle>
            <a:lvl1pPr>
              <a:defRPr/>
            </a:lvl1pPr>
          </a:lstStyle>
          <a:p>
            <a:endParaRPr lang="en-US" altLang="zh-CN">
              <a:solidFill>
                <a:srgbClr val="000000"/>
              </a:solidFill>
            </a:endParaRPr>
          </a:p>
        </p:txBody>
      </p:sp>
      <p:sp>
        <p:nvSpPr>
          <p:cNvPr id="5" name="灯片编号占位符 4"/>
          <p:cNvSpPr>
            <a:spLocks noGrp="1"/>
          </p:cNvSpPr>
          <p:nvPr>
            <p:ph type="sldNum" sz="quarter" idx="12"/>
          </p:nvPr>
        </p:nvSpPr>
        <p:spPr/>
        <p:txBody>
          <a:bodyPr/>
          <a:lstStyle>
            <a:lvl1pPr>
              <a:defRPr/>
            </a:lvl1pPr>
          </a:lstStyle>
          <a:p>
            <a:fld id="{6EF6871E-DC8A-4B6A-A600-34FA4C75DA9D}"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442066640"/>
      </p:ext>
    </p:extLst>
  </p:cSld>
  <p:clrMapOvr>
    <a:masterClrMapping/>
  </p:clrMapOvr>
  <p:transition>
    <p:checke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solidFill>
                <a:srgbClr val="000000"/>
              </a:solidFill>
            </a:endParaRPr>
          </a:p>
        </p:txBody>
      </p:sp>
      <p:sp>
        <p:nvSpPr>
          <p:cNvPr id="3" name="页脚占位符 2"/>
          <p:cNvSpPr>
            <a:spLocks noGrp="1"/>
          </p:cNvSpPr>
          <p:nvPr>
            <p:ph type="ftr" sz="quarter" idx="11"/>
          </p:nvPr>
        </p:nvSpPr>
        <p:spPr/>
        <p:txBody>
          <a:bodyPr/>
          <a:lstStyle>
            <a:lvl1pPr>
              <a:defRPr/>
            </a:lvl1pPr>
          </a:lstStyle>
          <a:p>
            <a:endParaRPr lang="en-US" altLang="zh-CN">
              <a:solidFill>
                <a:srgbClr val="000000"/>
              </a:solidFill>
            </a:endParaRPr>
          </a:p>
        </p:txBody>
      </p:sp>
      <p:sp>
        <p:nvSpPr>
          <p:cNvPr id="4" name="灯片编号占位符 3"/>
          <p:cNvSpPr>
            <a:spLocks noGrp="1"/>
          </p:cNvSpPr>
          <p:nvPr>
            <p:ph type="sldNum" sz="quarter" idx="12"/>
          </p:nvPr>
        </p:nvSpPr>
        <p:spPr/>
        <p:txBody>
          <a:bodyPr/>
          <a:lstStyle>
            <a:lvl1pPr>
              <a:defRPr/>
            </a:lvl1pPr>
          </a:lstStyle>
          <a:p>
            <a:fld id="{F8040F65-0631-4F11-89C1-C8BDF4BB9C5A}"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282200526"/>
      </p:ext>
    </p:extLst>
  </p:cSld>
  <p:clrMapOvr>
    <a:masterClrMapping/>
  </p:clrMapOvr>
  <p:transition>
    <p:checke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ltLang="zh-CN">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3B3D1385-C098-40B9-B794-AD6968C086C1}"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2576344306"/>
      </p:ext>
    </p:extLst>
  </p:cSld>
  <p:clrMapOvr>
    <a:masterClrMapping/>
  </p:clrMapOvr>
  <p:transition>
    <p:check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2012/9/14 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ltLang="zh-CN">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6C058FFC-5763-4097-A91F-B47158336BAD}"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794767680"/>
      </p:ext>
    </p:extLst>
  </p:cSld>
  <p:clrMapOvr>
    <a:masterClrMapping/>
  </p:clrMapOvr>
  <p:transition>
    <p:checke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DA206D9B-05B2-4934-848C-8A97F5A41094}"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923167566"/>
      </p:ext>
    </p:extLst>
  </p:cSld>
  <p:clrMapOvr>
    <a:masterClrMapping/>
  </p:clrMapOvr>
  <p:transition>
    <p:checke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254789D8-819F-4E14-9704-5A3E8DB0EBC0}"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2110972551"/>
      </p:ext>
    </p:extLst>
  </p:cSld>
  <p:clrMapOvr>
    <a:masterClrMapping/>
  </p:clrMapOvr>
  <p:transition>
    <p:checke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2012/9/14 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2012/9/14 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2012/9/14 Friday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2012/9/14 Friday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2012/9/14 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2012/9/14 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2012/9/14 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2012/9/14 Friday</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99FF66"/>
            </a:gs>
          </a:gsLst>
          <a:path path="rect">
            <a:fillToRect r="100000" b="100000"/>
          </a:path>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ltLang="zh-CN"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ltLang="zh-CN"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E0995CCA-EA88-4533-944A-42E09AD0D2C6}" type="slidenum">
              <a:rPr lang="en-US" altLang="zh-CN" smtClean="0">
                <a:solidFill>
                  <a:srgbClr val="000000"/>
                </a:solidFill>
              </a:rPr>
              <a:pPr fontAlgn="base">
                <a:spcBef>
                  <a:spcPct val="0"/>
                </a:spcBef>
                <a:spcAft>
                  <a:spcPct val="0"/>
                </a:spcAft>
              </a:pPr>
              <a:t>‹#›</a:t>
            </a:fld>
            <a:endParaRPr lang="en-US" altLang="zh-CN" smtClean="0">
              <a:solidFill>
                <a:srgbClr val="000000"/>
              </a:solidFill>
            </a:endParaRPr>
          </a:p>
        </p:txBody>
      </p:sp>
    </p:spTree>
    <p:extLst>
      <p:ext uri="{BB962C8B-B14F-4D97-AF65-F5344CB8AC3E}">
        <p14:creationId xmlns:p14="http://schemas.microsoft.com/office/powerpoint/2010/main" val="33255075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checker/>
  </p:transition>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宋体" charset="-122"/>
        </a:defRPr>
      </a:lvl2pPr>
      <a:lvl3pPr algn="ctr" rtl="0" fontAlgn="base">
        <a:spcBef>
          <a:spcPct val="0"/>
        </a:spcBef>
        <a:spcAft>
          <a:spcPct val="0"/>
        </a:spcAft>
        <a:defRPr sz="4400">
          <a:solidFill>
            <a:schemeClr val="tx2"/>
          </a:solidFill>
          <a:latin typeface="Arial" charset="0"/>
          <a:ea typeface="宋体" charset="-122"/>
        </a:defRPr>
      </a:lvl3pPr>
      <a:lvl4pPr algn="ctr" rtl="0" fontAlgn="base">
        <a:spcBef>
          <a:spcPct val="0"/>
        </a:spcBef>
        <a:spcAft>
          <a:spcPct val="0"/>
        </a:spcAft>
        <a:defRPr sz="4400">
          <a:solidFill>
            <a:schemeClr val="tx2"/>
          </a:solidFill>
          <a:latin typeface="Arial" charset="0"/>
          <a:ea typeface="宋体" charset="-122"/>
        </a:defRPr>
      </a:lvl4pPr>
      <a:lvl5pPr algn="ctr" rtl="0" fontAlgn="base">
        <a:spcBef>
          <a:spcPct val="0"/>
        </a:spcBef>
        <a:spcAft>
          <a:spcPct val="0"/>
        </a:spcAft>
        <a:defRPr sz="4400">
          <a:solidFill>
            <a:schemeClr val="tx2"/>
          </a:solidFill>
          <a:latin typeface="Arial" charset="0"/>
          <a:ea typeface="宋体" charset="-122"/>
        </a:defRPr>
      </a:lvl5pPr>
      <a:lvl6pPr marL="457200" algn="ctr" rtl="0" fontAlgn="base">
        <a:spcBef>
          <a:spcPct val="0"/>
        </a:spcBef>
        <a:spcAft>
          <a:spcPct val="0"/>
        </a:spcAft>
        <a:defRPr sz="4400">
          <a:solidFill>
            <a:schemeClr val="tx2"/>
          </a:solidFill>
          <a:latin typeface="Arial" charset="0"/>
          <a:ea typeface="宋体" charset="-122"/>
        </a:defRPr>
      </a:lvl6pPr>
      <a:lvl7pPr marL="914400" algn="ctr" rtl="0" fontAlgn="base">
        <a:spcBef>
          <a:spcPct val="0"/>
        </a:spcBef>
        <a:spcAft>
          <a:spcPct val="0"/>
        </a:spcAft>
        <a:defRPr sz="4400">
          <a:solidFill>
            <a:schemeClr val="tx2"/>
          </a:solidFill>
          <a:latin typeface="Arial" charset="0"/>
          <a:ea typeface="宋体" charset="-122"/>
        </a:defRPr>
      </a:lvl7pPr>
      <a:lvl8pPr marL="1371600" algn="ctr" rtl="0" fontAlgn="base">
        <a:spcBef>
          <a:spcPct val="0"/>
        </a:spcBef>
        <a:spcAft>
          <a:spcPct val="0"/>
        </a:spcAft>
        <a:defRPr sz="4400">
          <a:solidFill>
            <a:schemeClr val="tx2"/>
          </a:solidFill>
          <a:latin typeface="Arial" charset="0"/>
          <a:ea typeface="宋体" charset="-122"/>
        </a:defRPr>
      </a:lvl8pPr>
      <a:lvl9pPr marL="1828800" algn="ctr" rtl="0" fontAlgn="base">
        <a:spcBef>
          <a:spcPct val="0"/>
        </a:spcBef>
        <a:spcAft>
          <a:spcPct val="0"/>
        </a:spcAft>
        <a:defRPr sz="4400">
          <a:solidFill>
            <a:schemeClr val="tx2"/>
          </a:solidFill>
          <a:latin typeface="Arial" charset="0"/>
          <a:ea typeface="宋体"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zh-CN" altLang="en-US" b="1"/>
              <a:t>埃及人狂欢庆春天</a:t>
            </a:r>
            <a:r>
              <a:rPr lang="zh-CN" altLang="en-US"/>
              <a:t> </a:t>
            </a:r>
          </a:p>
        </p:txBody>
      </p:sp>
    </p:spTree>
    <p:extLst>
      <p:ext uri="{BB962C8B-B14F-4D97-AF65-F5344CB8AC3E}">
        <p14:creationId xmlns:p14="http://schemas.microsoft.com/office/powerpoint/2010/main" val="1907747984"/>
      </p:ext>
    </p:extLst>
  </p:cSld>
  <p:clrMapOvr>
    <a:masterClrMapping/>
  </p:clrMapOvr>
  <p:transition>
    <p:check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468313" y="765175"/>
            <a:ext cx="8229600" cy="4886325"/>
          </a:xfrm>
        </p:spPr>
        <p:txBody>
          <a:bodyPr/>
          <a:lstStyle/>
          <a:p>
            <a:pPr>
              <a:lnSpc>
                <a:spcPct val="150000"/>
              </a:lnSpc>
              <a:buFontTx/>
              <a:buNone/>
            </a:pPr>
            <a:r>
              <a:rPr lang="en-US" altLang="zh-CN" sz="3600" b="1">
                <a:latin typeface="楷体_GB2312" pitchFamily="49" charset="-122"/>
                <a:ea typeface="楷体_GB2312" pitchFamily="49" charset="-122"/>
              </a:rPr>
              <a:t>     4</a:t>
            </a:r>
            <a:r>
              <a:rPr lang="zh-CN" altLang="en-US" sz="3600" b="1">
                <a:latin typeface="楷体_GB2312" pitchFamily="49" charset="-122"/>
                <a:ea typeface="楷体_GB2312" pitchFamily="49" charset="-122"/>
              </a:rPr>
              <a:t>月</a:t>
            </a:r>
            <a:r>
              <a:rPr lang="en-US" altLang="zh-CN" sz="3600" b="1">
                <a:latin typeface="楷体_GB2312" pitchFamily="49" charset="-122"/>
                <a:ea typeface="楷体_GB2312" pitchFamily="49" charset="-122"/>
              </a:rPr>
              <a:t>20</a:t>
            </a:r>
            <a:r>
              <a:rPr lang="zh-CN" altLang="en-US" sz="3600" b="1">
                <a:latin typeface="楷体_GB2312" pitchFamily="49" charset="-122"/>
                <a:ea typeface="楷体_GB2312" pitchFamily="49" charset="-122"/>
              </a:rPr>
              <a:t>日，埃及民众迎来最古老的节日</a:t>
            </a:r>
            <a:r>
              <a:rPr lang="en-US" altLang="zh-CN" sz="3600" b="1">
                <a:latin typeface="楷体_GB2312" pitchFamily="49" charset="-122"/>
                <a:ea typeface="楷体_GB2312" pitchFamily="49" charset="-122"/>
              </a:rPr>
              <a:t>--</a:t>
            </a:r>
            <a:r>
              <a:rPr lang="en-US" altLang="zh-CN" sz="3600" b="1">
                <a:latin typeface="Arial"/>
                <a:ea typeface="楷体_GB2312" pitchFamily="49" charset="-122"/>
              </a:rPr>
              <a:t>“</a:t>
            </a:r>
            <a:r>
              <a:rPr lang="zh-CN" altLang="en-US" sz="3600" b="1">
                <a:latin typeface="楷体_GB2312" pitchFamily="49" charset="-122"/>
                <a:ea typeface="楷体_GB2312" pitchFamily="49" charset="-122"/>
              </a:rPr>
              <a:t>闻风节</a:t>
            </a:r>
            <a:r>
              <a:rPr lang="zh-CN" altLang="en-US" sz="3600" b="1">
                <a:latin typeface="Arial"/>
                <a:ea typeface="楷体_GB2312" pitchFamily="49" charset="-122"/>
              </a:rPr>
              <a:t>”</a:t>
            </a:r>
            <a:r>
              <a:rPr lang="zh-CN" altLang="en-US" sz="3600" b="1">
                <a:latin typeface="楷体_GB2312" pitchFamily="49" charset="-122"/>
                <a:ea typeface="楷体_GB2312" pitchFamily="49" charset="-122"/>
              </a:rPr>
              <a:t>。</a:t>
            </a:r>
            <a:r>
              <a:rPr lang="zh-CN" altLang="en-US" sz="3600" b="1">
                <a:latin typeface="Arial"/>
                <a:ea typeface="楷体_GB2312" pitchFamily="49" charset="-122"/>
              </a:rPr>
              <a:t>“</a:t>
            </a:r>
            <a:r>
              <a:rPr lang="zh-CN" altLang="en-US" sz="3600" b="1">
                <a:latin typeface="楷体_GB2312" pitchFamily="49" charset="-122"/>
                <a:ea typeface="楷体_GB2312" pitchFamily="49" charset="-122"/>
              </a:rPr>
              <a:t>闻风节</a:t>
            </a:r>
            <a:r>
              <a:rPr lang="zh-CN" altLang="en-US" sz="3600" b="1">
                <a:latin typeface="Arial"/>
                <a:ea typeface="楷体_GB2312" pitchFamily="49" charset="-122"/>
              </a:rPr>
              <a:t>”</a:t>
            </a:r>
            <a:r>
              <a:rPr lang="zh-CN" altLang="en-US" sz="3600" b="1">
                <a:latin typeface="楷体_GB2312" pitchFamily="49" charset="-122"/>
                <a:ea typeface="楷体_GB2312" pitchFamily="49" charset="-122"/>
              </a:rPr>
              <a:t>的历史可追溯到</a:t>
            </a:r>
            <a:r>
              <a:rPr lang="en-US" altLang="zh-CN" sz="3600" b="1">
                <a:latin typeface="楷体_GB2312" pitchFamily="49" charset="-122"/>
                <a:ea typeface="楷体_GB2312" pitchFamily="49" charset="-122"/>
              </a:rPr>
              <a:t>5000</a:t>
            </a:r>
            <a:r>
              <a:rPr lang="zh-CN" altLang="en-US" sz="3600" b="1">
                <a:latin typeface="楷体_GB2312" pitchFamily="49" charset="-122"/>
                <a:ea typeface="楷体_GB2312" pitchFamily="49" charset="-122"/>
              </a:rPr>
              <a:t>多年前，是埃及人举家外出踏青的日子。 </a:t>
            </a:r>
          </a:p>
        </p:txBody>
      </p:sp>
    </p:spTree>
    <p:extLst>
      <p:ext uri="{BB962C8B-B14F-4D97-AF65-F5344CB8AC3E}">
        <p14:creationId xmlns:p14="http://schemas.microsoft.com/office/powerpoint/2010/main" val="3360731006"/>
      </p:ext>
    </p:extLst>
  </p:cSld>
  <p:clrMapOvr>
    <a:masterClrMapping/>
  </p:clrMapOvr>
  <p:transition>
    <p:checke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8313" y="765175"/>
            <a:ext cx="2951162" cy="4392613"/>
          </a:xfrm>
        </p:spPr>
        <p:txBody>
          <a:bodyPr/>
          <a:lstStyle/>
          <a:p>
            <a:pPr>
              <a:lnSpc>
                <a:spcPct val="150000"/>
              </a:lnSpc>
            </a:pPr>
            <a:r>
              <a:rPr lang="zh-CN" altLang="en-US" sz="2800" b="1"/>
              <a:t>一名埃及小女孩在首都开罗的吉萨动物园内展示刚刚绘制完成的面部彩绘。</a:t>
            </a:r>
            <a:r>
              <a:rPr lang="zh-CN" altLang="en-US" sz="2800"/>
              <a:t> </a:t>
            </a:r>
          </a:p>
        </p:txBody>
      </p:sp>
      <p:pic>
        <p:nvPicPr>
          <p:cNvPr id="4102" name="Picture 6" descr="埃及人狂欢庆春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8400" y="1125538"/>
            <a:ext cx="3810000" cy="2752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0593466"/>
      </p:ext>
    </p:extLst>
  </p:cSld>
  <p:clrMapOvr>
    <a:masterClrMapping/>
  </p:clrMapOvr>
  <p:transition>
    <p:checker/>
  </p:transition>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Words>58</Words>
  <Application>Microsoft Office PowerPoint</Application>
  <PresentationFormat>全屏显示(4:3)</PresentationFormat>
  <Paragraphs>3</Paragraphs>
  <Slides>3</Slides>
  <Notes>0</Notes>
  <HiddenSlides>0</HiddenSlides>
  <MMClips>0</MMClips>
  <ScaleCrop>false</ScaleCrop>
  <HeadingPairs>
    <vt:vector size="4" baseType="variant">
      <vt:variant>
        <vt:lpstr>主题</vt:lpstr>
      </vt:variant>
      <vt:variant>
        <vt:i4>2</vt:i4>
      </vt:variant>
      <vt:variant>
        <vt:lpstr>幻灯片标题</vt:lpstr>
      </vt:variant>
      <vt:variant>
        <vt:i4>3</vt:i4>
      </vt:variant>
    </vt:vector>
  </HeadingPairs>
  <TitlesOfParts>
    <vt:vector size="5" baseType="lpstr">
      <vt:lpstr>Office 主题</vt:lpstr>
      <vt:lpstr>默认设计模板</vt:lpstr>
      <vt:lpstr>埃及人狂欢庆春天 </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埃及人狂欢庆春天 </dc:title>
  <dc:creator>Administrator</dc:creator>
  <cp:lastModifiedBy>微软用户</cp:lastModifiedBy>
  <cp:revision>1</cp:revision>
  <dcterms:created xsi:type="dcterms:W3CDTF">2012-09-14T08:50:08Z</dcterms:created>
  <dcterms:modified xsi:type="dcterms:W3CDTF">2012-09-14T08:51:59Z</dcterms:modified>
</cp:coreProperties>
</file>