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7" autoAdjust="0"/>
  </p:normalViewPr>
  <p:slideViewPr>
    <p:cSldViewPr>
      <p:cViewPr varScale="1">
        <p:scale>
          <a:sx n="62" d="100"/>
          <a:sy n="62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28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5AC7-314E-4329-97E0-B6E759EDF775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4451-DA73-4DDF-A222-8542F5776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47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79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56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21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07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6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17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60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1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81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74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28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473C0-B6EB-4F55-980F-779A9133E6A1}" type="datetimeFigureOut">
              <a:rPr lang="zh-CN" altLang="en-US" smtClean="0"/>
              <a:t>2014/6/20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32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考试样张</a:t>
            </a:r>
            <a:endParaRPr lang="zh-CN" alt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8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4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25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</TotalTime>
  <Words>2</Words>
  <Application>Microsoft Office PowerPoint</Application>
  <PresentationFormat>全屏显示(4:3)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考试样张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SkyUN.Org</cp:lastModifiedBy>
  <cp:revision>21</cp:revision>
  <dcterms:created xsi:type="dcterms:W3CDTF">2014-03-22T03:52:17Z</dcterms:created>
  <dcterms:modified xsi:type="dcterms:W3CDTF">2014-06-20T03:54:23Z</dcterms:modified>
</cp:coreProperties>
</file>