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08D97-8DEC-474F-9154-212B095BE61A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772400" cy="1470025"/>
          </a:xfrm>
        </p:spPr>
        <p:txBody>
          <a:bodyPr>
            <a:normAutofit/>
          </a:bodyPr>
          <a:lstStyle/>
          <a:p>
            <a:r>
              <a:rPr lang="zh-CN" alt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十大最壮观地质奇迹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b="1" dirty="0" smtClean="0">
                <a:solidFill>
                  <a:schemeClr val="tx1"/>
                </a:solidFill>
              </a:rPr>
              <a:t>2015.07.01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 smtClean="0"/>
              <a:t>9.</a:t>
            </a:r>
            <a:r>
              <a:rPr lang="zh-CN" altLang="en-US" sz="3200" b="1" dirty="0"/>
              <a:t>巨大堤道（英国）</a:t>
            </a:r>
            <a:br>
              <a:rPr lang="zh-CN" altLang="en-US" sz="3200" b="1" dirty="0"/>
            </a:b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997850"/>
            <a:ext cx="2416922" cy="516745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1800" b="1" dirty="0" smtClean="0"/>
              <a:t>      </a:t>
            </a:r>
            <a:r>
              <a:rPr lang="zh-CN" altLang="en-US" sz="1800" b="1" dirty="0"/>
              <a:t>　　这处巨大堤道是由大约</a:t>
            </a:r>
            <a:r>
              <a:rPr lang="en-US" sz="1800" b="1" dirty="0"/>
              <a:t>4</a:t>
            </a:r>
            <a:r>
              <a:rPr lang="zh-CN" altLang="en-US" sz="1800" b="1" dirty="0"/>
              <a:t>万个联锁式玄武岩柱构成，它是由远古火山喷发形成的。该地区位于北爱尔兰的东北海岸，多数的玄武岩柱呈六角形状，也有一些呈四角、五角、七角或六角形。其中最高的玄岩柱有</a:t>
            </a:r>
            <a:r>
              <a:rPr lang="en-US" sz="1800" b="1" dirty="0"/>
              <a:t>12</a:t>
            </a:r>
            <a:r>
              <a:rPr lang="zh-CN" altLang="en-US" sz="1800" b="1" dirty="0"/>
              <a:t>米高，最厚的玄岩柱有</a:t>
            </a:r>
            <a:r>
              <a:rPr lang="en-US" sz="1800" b="1" dirty="0"/>
              <a:t>28</a:t>
            </a:r>
            <a:r>
              <a:rPr lang="zh-CN" altLang="en-US" sz="1800" b="1" dirty="0"/>
              <a:t>米。据</a:t>
            </a:r>
            <a:r>
              <a:rPr lang="en-US" sz="1800" b="1" dirty="0"/>
              <a:t>2005</a:t>
            </a:r>
            <a:r>
              <a:rPr lang="zh-CN" altLang="en-US" sz="1800" b="1" dirty="0"/>
              <a:t>年英国一次民意统计调查，爱尔兰巨大堤道被评为英国第四大自然景观。</a:t>
            </a:r>
          </a:p>
          <a:p>
            <a:endParaRPr lang="zh-CN" altLang="en-US" sz="1800" b="1" dirty="0"/>
          </a:p>
        </p:txBody>
      </p:sp>
      <p:pic>
        <p:nvPicPr>
          <p:cNvPr id="4" name="图片 3" descr="http://himg2.huanqiu.com/attachment/090331/286ff8435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776" y="1000108"/>
            <a:ext cx="6216750" cy="5619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 smtClean="0"/>
              <a:t>10.</a:t>
            </a:r>
            <a:r>
              <a:rPr lang="zh-CN" altLang="en-US" sz="3200" b="1" dirty="0"/>
              <a:t>水纹岩（澳大利亚）</a:t>
            </a:r>
            <a:br>
              <a:rPr lang="zh-CN" altLang="en-US" sz="3200" b="1" dirty="0"/>
            </a:b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100013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zh-CN" altLang="en-US" dirty="0" smtClean="0"/>
              <a:t>            水纹</a:t>
            </a:r>
            <a:r>
              <a:rPr lang="zh-CN" altLang="en-US" dirty="0"/>
              <a:t>岩是澳大利亚西部天然岩层结构，它的命名源于其外形像一个较高的断裂海浪，这种水纹岩层地形有几公顷的面积，这种“水纹”有</a:t>
            </a:r>
            <a:r>
              <a:rPr lang="en-US" dirty="0"/>
              <a:t>15</a:t>
            </a:r>
            <a:r>
              <a:rPr lang="zh-CN" altLang="en-US" dirty="0"/>
              <a:t>米高，大约</a:t>
            </a:r>
            <a:r>
              <a:rPr lang="en-US" dirty="0"/>
              <a:t>110</a:t>
            </a:r>
            <a:r>
              <a:rPr lang="zh-CN" altLang="en-US" dirty="0"/>
              <a:t>米长。</a:t>
            </a:r>
          </a:p>
        </p:txBody>
      </p:sp>
      <p:pic>
        <p:nvPicPr>
          <p:cNvPr id="4" name="图片 3" descr="http://himg2.huanqiu.com/attachment/090331/366fe2227c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1844824"/>
            <a:ext cx="784887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2800" dirty="0" smtClean="0"/>
              <a:t>1.</a:t>
            </a:r>
            <a:r>
              <a:rPr lang="zh-CN" altLang="en-US" sz="2800" b="1" dirty="0"/>
              <a:t>撒哈拉之</a:t>
            </a:r>
            <a:r>
              <a:rPr lang="zh-CN" altLang="en-US" sz="2800" b="1" dirty="0" smtClean="0"/>
              <a:t>眼</a:t>
            </a:r>
            <a:r>
              <a:rPr lang="zh-CN" altLang="en-US" sz="2800" dirty="0"/>
              <a:t>（毛利塔尼亚）</a:t>
            </a:r>
            <a:br>
              <a:rPr lang="zh-CN" altLang="en-US" sz="2800" dirty="0"/>
            </a:b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928670"/>
            <a:ext cx="3357586" cy="564360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zh-CN" altLang="en-US" dirty="0" smtClean="0"/>
              <a:t>         </a:t>
            </a:r>
            <a:r>
              <a:rPr lang="zh-CN" altLang="en-US" dirty="0"/>
              <a:t>　这个壮观的沙漠地形结构位于撒哈拉沙漠西南部，它的直径达到</a:t>
            </a:r>
            <a:r>
              <a:rPr lang="en-US" dirty="0"/>
              <a:t>48</a:t>
            </a:r>
            <a:r>
              <a:rPr lang="zh-CN" altLang="en-US" dirty="0"/>
              <a:t>公里，从太空上清晰可见。这个“撒哈拉之眼”又被称为“理查特结构”（</a:t>
            </a:r>
            <a:r>
              <a:rPr lang="en-US" dirty="0" err="1" smtClean="0"/>
              <a:t>Richat</a:t>
            </a:r>
            <a:r>
              <a:rPr lang="en-US" dirty="0" smtClean="0"/>
              <a:t> Structure</a:t>
            </a:r>
            <a:r>
              <a:rPr lang="zh-CN" altLang="en-US" dirty="0"/>
              <a:t>）。起初该地形被认为是由于陨石碰撞所形成的，目前地质学家认为这可能是由于地质结构上升或侵蚀造成的，这种环型外型的形成仍是一个谜团。</a:t>
            </a:r>
          </a:p>
        </p:txBody>
      </p:sp>
      <p:pic>
        <p:nvPicPr>
          <p:cNvPr id="4" name="图片 3" descr="撒哈拉之眼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857232"/>
            <a:ext cx="4948243" cy="569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600" b="1" dirty="0" smtClean="0"/>
              <a:t>2.</a:t>
            </a:r>
            <a:r>
              <a:rPr lang="zh-CN" altLang="en-US" sz="3600" b="1" dirty="0"/>
              <a:t> “大蓝洞”（洪都拉斯伯利兹城）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928671"/>
            <a:ext cx="8229600" cy="142876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zh-CN" altLang="en-US" dirty="0" smtClean="0"/>
              <a:t>              “大蓝洞”</a:t>
            </a:r>
            <a:r>
              <a:rPr lang="zh-CN" altLang="en-US" dirty="0"/>
              <a:t>是灯塔礁的一部分，位于伯利兹城陆地大约</a:t>
            </a:r>
            <a:r>
              <a:rPr lang="en-US" dirty="0"/>
              <a:t>100</a:t>
            </a:r>
            <a:r>
              <a:rPr lang="zh-CN" altLang="en-US" dirty="0"/>
              <a:t>公里之遥，这是一个较大的完美环状海洋深洞，其直径为</a:t>
            </a:r>
            <a:r>
              <a:rPr lang="en-US" dirty="0"/>
              <a:t>0.4</a:t>
            </a:r>
            <a:r>
              <a:rPr lang="zh-CN" altLang="en-US" dirty="0"/>
              <a:t>公里，是当今世界最吸引人的潜水地点之一。这个巨大的海洋深洞深</a:t>
            </a:r>
            <a:r>
              <a:rPr lang="en-US" dirty="0"/>
              <a:t>145</a:t>
            </a:r>
            <a:r>
              <a:rPr lang="zh-CN" altLang="en-US" dirty="0"/>
              <a:t>米（</a:t>
            </a:r>
            <a:r>
              <a:rPr lang="en-US" dirty="0"/>
              <a:t>480</a:t>
            </a:r>
            <a:r>
              <a:rPr lang="zh-CN" altLang="en-US" dirty="0"/>
              <a:t>英尺），由于深洞很深，因此呈现出深蓝色的景象，这一结构在世界上被称为“蓝洞”。</a:t>
            </a:r>
          </a:p>
        </p:txBody>
      </p:sp>
      <p:pic>
        <p:nvPicPr>
          <p:cNvPr id="4" name="图片 3" descr="http://himg2.huanqiu.com/attachment/090331/5a9e2cb2d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2285992"/>
            <a:ext cx="7920880" cy="4357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 smtClean="0"/>
              <a:t>3.</a:t>
            </a:r>
            <a:r>
              <a:rPr lang="zh-CN" altLang="en-US" sz="3200" b="1" dirty="0"/>
              <a:t>巧克力山（菲律宾）</a:t>
            </a:r>
            <a:br>
              <a:rPr lang="zh-CN" altLang="en-US" sz="3200" b="1" dirty="0"/>
            </a:b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928671"/>
            <a:ext cx="8229600" cy="1143007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zh-CN" altLang="en-US" dirty="0" smtClean="0"/>
              <a:t>        </a:t>
            </a:r>
            <a:r>
              <a:rPr lang="zh-CN" altLang="en-US" dirty="0"/>
              <a:t>　　在菲律宾波霍尔地区有</a:t>
            </a:r>
            <a:r>
              <a:rPr lang="en-US" dirty="0"/>
              <a:t>1268</a:t>
            </a:r>
            <a:r>
              <a:rPr lang="zh-CN" altLang="en-US" dirty="0"/>
              <a:t>个完美锥形小山，它们的外型都一样，共占地面积达到</a:t>
            </a:r>
            <a:r>
              <a:rPr lang="en-US" dirty="0"/>
              <a:t>50</a:t>
            </a:r>
            <a:r>
              <a:rPr lang="zh-CN" altLang="en-US" dirty="0"/>
              <a:t>多平方公里。这些小山叫做“巧克力山”（</a:t>
            </a:r>
            <a:r>
              <a:rPr lang="en-US" dirty="0"/>
              <a:t>Chocolate Hills</a:t>
            </a:r>
            <a:r>
              <a:rPr lang="zh-CN" altLang="en-US" dirty="0"/>
              <a:t>）。专家对这些奇特小山的形成是这样分析的：这些小山是天然石灰风化结构、或者是海底火山或或远古海底上升形成的，近期一些专家称，这种小山结构可能是远古活跃火山半摧毁状态，这些火山喷涌出大量的熔岩，以石灰岩进行覆盖，后来形成海床的一部分。</a:t>
            </a:r>
          </a:p>
          <a:p>
            <a:endParaRPr lang="zh-CN" altLang="en-US" dirty="0"/>
          </a:p>
        </p:txBody>
      </p:sp>
      <p:pic>
        <p:nvPicPr>
          <p:cNvPr id="4" name="图片 3" descr="http://himg2.huanqiu.com/attachment/090331/7764f1a43d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2000240"/>
            <a:ext cx="7848872" cy="4643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600" b="1" dirty="0" smtClean="0"/>
              <a:t>4.</a:t>
            </a:r>
            <a:r>
              <a:rPr lang="zh-CN" altLang="en-US" sz="3600" b="1" dirty="0"/>
              <a:t>地狱之门（乌兹别克斯坦）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857233"/>
            <a:ext cx="8568952" cy="121444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zh-CN" altLang="en-US" dirty="0" smtClean="0"/>
              <a:t>        </a:t>
            </a:r>
            <a:r>
              <a:rPr lang="zh-CN" altLang="en-US" dirty="0"/>
              <a:t>　　它被当地人称为“地狱之门”，位于乌兹别克斯坦一个叫做达尔瓦兹的小镇附近，</a:t>
            </a:r>
            <a:r>
              <a:rPr lang="en-US" dirty="0"/>
              <a:t>35</a:t>
            </a:r>
            <a:r>
              <a:rPr lang="zh-CN" altLang="en-US" dirty="0"/>
              <a:t>年前，当地质学家钻探天然气时，他们发现这个地下洞穴非常大，当工作人员将所有装备深入这个洞穴之后才意识到其深度很难估测，并且由于洞穴中充满着天然气，没有人敢挑战进入。因此便将这个洞穴点燃，让有毒气体燃烧完毕再进入，从此这个地下洞穴一直处于燃烧状态，也因此被命名为“地狱之门”。目前没有人知道这里蕴藏着多少吨天然气，究竟可以燃烧多少年才能结束。</a:t>
            </a:r>
          </a:p>
          <a:p>
            <a:endParaRPr lang="zh-CN" altLang="en-US" dirty="0"/>
          </a:p>
        </p:txBody>
      </p:sp>
      <p:pic>
        <p:nvPicPr>
          <p:cNvPr id="4" name="图片 3" descr="http://himg2.huanqiu.com/attachment/090331/768f3df65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1916832"/>
            <a:ext cx="8064896" cy="4717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100" b="1" dirty="0" smtClean="0"/>
              <a:t>5.</a:t>
            </a:r>
            <a:r>
              <a:rPr lang="zh-CN" altLang="en-US" sz="3100" b="1" dirty="0"/>
              <a:t>蓝湖洞（巴西）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857233"/>
            <a:ext cx="8229600" cy="107157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zh-CN" altLang="en-US" dirty="0" smtClean="0"/>
              <a:t>    </a:t>
            </a:r>
            <a:r>
              <a:rPr lang="zh-CN" altLang="en-US" dirty="0"/>
              <a:t>　　巴西</a:t>
            </a:r>
            <a:r>
              <a:rPr lang="en-US" dirty="0" err="1"/>
              <a:t>Mato</a:t>
            </a:r>
            <a:r>
              <a:rPr lang="en-US" dirty="0"/>
              <a:t> </a:t>
            </a:r>
            <a:r>
              <a:rPr lang="en-US" dirty="0" err="1"/>
              <a:t>Grosso</a:t>
            </a:r>
            <a:r>
              <a:rPr lang="en-US" dirty="0"/>
              <a:t> do </a:t>
            </a:r>
            <a:r>
              <a:rPr lang="en-US" dirty="0" err="1"/>
              <a:t>Sul</a:t>
            </a:r>
            <a:r>
              <a:rPr lang="zh-CN" altLang="en-US" dirty="0"/>
              <a:t>地区（尤其是波尼托镇）有许多不可思议的地下湖泊，“蓝湖洞”是一个天然湖泊，内部是由钟乳石、石笋和巨大美丽的蓝色湖泊构成，尤其是美丽的湖泊给人留下深刻的印象。蓝湖洞具有多样化的地质结构，但给人们留下印象最深的就是蓝色的湖水。</a:t>
            </a:r>
          </a:p>
          <a:p>
            <a:endParaRPr lang="zh-CN" altLang="en-US" dirty="0"/>
          </a:p>
        </p:txBody>
      </p:sp>
      <p:pic>
        <p:nvPicPr>
          <p:cNvPr id="4" name="图片 3" descr="http://himg2.huanqiu.com/attachment/090331/91a527b5f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1988840"/>
            <a:ext cx="7848872" cy="465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 smtClean="0"/>
              <a:t>6.</a:t>
            </a:r>
            <a:r>
              <a:rPr lang="zh-CN" altLang="en-US" sz="3200" b="1" dirty="0"/>
              <a:t>波浪</a:t>
            </a:r>
            <a:r>
              <a:rPr lang="zh-CN" altLang="en-US" sz="3200" b="1" dirty="0" smtClean="0"/>
              <a:t>岩石</a:t>
            </a:r>
            <a:r>
              <a:rPr lang="en-US" altLang="zh-CN" sz="3200" b="1" dirty="0" smtClean="0"/>
              <a:t>(</a:t>
            </a:r>
            <a:r>
              <a:rPr lang="zh-CN" altLang="en-US" sz="3200" b="1" dirty="0"/>
              <a:t>美国亚利桑那州</a:t>
            </a:r>
            <a:r>
              <a:rPr lang="en-US" altLang="zh-CN" sz="3200" b="1" dirty="0" smtClean="0"/>
              <a:t>)</a:t>
            </a:r>
            <a:r>
              <a:rPr lang="zh-CN" altLang="en-US" sz="3200" b="1" dirty="0"/>
              <a:t/>
            </a:r>
            <a:br>
              <a:rPr lang="zh-CN" altLang="en-US" sz="3200" b="1" dirty="0"/>
            </a:b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928670"/>
            <a:ext cx="2746648" cy="535784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2300" dirty="0" smtClean="0"/>
              <a:t>        </a:t>
            </a:r>
            <a:r>
              <a:rPr lang="zh-CN" altLang="en-US" sz="2300" dirty="0"/>
              <a:t>　如图所示，这种奇特的红色波浪状岩石位于美国亚利桑那州和犹他州边境，它是由</a:t>
            </a:r>
            <a:r>
              <a:rPr lang="en-US" sz="2300" dirty="0"/>
              <a:t>1.9</a:t>
            </a:r>
            <a:r>
              <a:rPr lang="zh-CN" altLang="en-US" sz="2300" dirty="0"/>
              <a:t>亿年前的沙丘形成的波浪状岩石结构。很少有人知道这种奇特的地形结构，这是因为只有通过步行</a:t>
            </a:r>
            <a:r>
              <a:rPr lang="en-US" sz="2300" dirty="0"/>
              <a:t>5</a:t>
            </a:r>
            <a:r>
              <a:rPr lang="zh-CN" altLang="en-US" sz="2300" dirty="0"/>
              <a:t>公里左右才能抵达，并且这一岩石区的道路崎岖，位于较高的位置。</a:t>
            </a:r>
          </a:p>
          <a:p>
            <a:endParaRPr lang="zh-CN" altLang="en-US" sz="2300" dirty="0"/>
          </a:p>
        </p:txBody>
      </p:sp>
      <p:pic>
        <p:nvPicPr>
          <p:cNvPr id="4" name="图片 3" descr="http://himg2.huanqiu.com/attachment/090331/78a49813e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808" y="1000108"/>
            <a:ext cx="5862046" cy="5619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 smtClean="0"/>
              <a:t>7.</a:t>
            </a:r>
            <a:r>
              <a:rPr lang="zh-CN" altLang="en-US" sz="3200" b="1" dirty="0"/>
              <a:t>羚羊峡谷（美国亚利桑那州）</a:t>
            </a:r>
            <a:br>
              <a:rPr lang="zh-CN" altLang="en-US" sz="3200" b="1" dirty="0"/>
            </a:b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928670"/>
            <a:ext cx="2757478" cy="51435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1900" b="1" dirty="0" smtClean="0"/>
              <a:t>       </a:t>
            </a:r>
            <a:r>
              <a:rPr lang="zh-CN" altLang="en-US" sz="1900" b="1" dirty="0"/>
              <a:t>　　羚羊峡谷是最受欢迎的拍摄景点之一，位于美国西南部的亚利桑那州，该峡谷位于亚利桑那州佩奇市附近的纳瓦霍保护区，它包括两个部分：上羚羊峡谷（俗称“裂缝”）和下羚羊峡谷（俗称“螺丝锥”）</a:t>
            </a:r>
            <a:r>
              <a:rPr lang="zh-CN" altLang="en-US" sz="1900" b="1" dirty="0" smtClean="0"/>
              <a:t>。</a:t>
            </a:r>
            <a:r>
              <a:rPr lang="en-US" sz="1900" b="1" dirty="0"/>
              <a:t/>
            </a:r>
            <a:br>
              <a:rPr lang="en-US" sz="1900" b="1" dirty="0"/>
            </a:br>
            <a:r>
              <a:rPr lang="zh-CN" altLang="en-US" sz="1900" b="1" dirty="0"/>
              <a:t>　　印第安人称上羚羊峡谷为“</a:t>
            </a:r>
            <a:r>
              <a:rPr lang="en-US" sz="1900" b="1" dirty="0" err="1"/>
              <a:t>Tse</a:t>
            </a:r>
            <a:r>
              <a:rPr lang="en-US" sz="1900" b="1" dirty="0"/>
              <a:t>' </a:t>
            </a:r>
            <a:r>
              <a:rPr lang="en-US" sz="1900" b="1" dirty="0" err="1"/>
              <a:t>bighanilini</a:t>
            </a:r>
            <a:r>
              <a:rPr lang="zh-CN" altLang="en-US" sz="1900" b="1" dirty="0"/>
              <a:t>”，印第安语的意思是“水穿过岩石的区域”，他们称下羚羊峡谷为“</a:t>
            </a:r>
            <a:r>
              <a:rPr lang="en-US" sz="1900" b="1" dirty="0" err="1"/>
              <a:t>Hasdestwazi</a:t>
            </a:r>
            <a:r>
              <a:rPr lang="zh-CN" altLang="en-US" sz="1900" b="1" dirty="0"/>
              <a:t>”，印第安语的意思是“螺旋岩石拱门”。</a:t>
            </a:r>
          </a:p>
          <a:p>
            <a:endParaRPr lang="zh-CN" altLang="en-US" sz="1900" b="1" dirty="0"/>
          </a:p>
        </p:txBody>
      </p:sp>
      <p:pic>
        <p:nvPicPr>
          <p:cNvPr id="4" name="图片 3" descr="http://himg2.huanqiu.com/attachment/090331/c81ff18ae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848" y="928670"/>
            <a:ext cx="5492482" cy="5548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600" b="1" dirty="0" smtClean="0"/>
              <a:t>8.</a:t>
            </a:r>
            <a:r>
              <a:rPr lang="zh-CN" altLang="en-US" sz="3600" b="1" dirty="0"/>
              <a:t> “大水晶洞”（墨西哥）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857233"/>
            <a:ext cx="8229600" cy="114300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zh-CN" altLang="en-US" dirty="0" smtClean="0"/>
              <a:t>      </a:t>
            </a:r>
            <a:r>
              <a:rPr lang="zh-CN" altLang="en-US" dirty="0"/>
              <a:t>　　“大水晶洞”位于墨西哥奇瓦瓦地区南部的矿洞中，这些水晶体形成于一个由基岩包围的天然洞穴。晶洞中一些壮观的水晶体像松树一样高，还有一些水晶体圆周很大，它们都呈现半透明金色或银色，具有令人难以置信的形状和结构。同时，在大水晶洞里还发现一些石灰岩体，这种石灰岩在采矿时经常出现在银、锌或铅等矿石中，很可能是在矿物质缩小衰退过程中，热液沉积金属分解出现石膏晶体化时形成的。</a:t>
            </a:r>
          </a:p>
          <a:p>
            <a:endParaRPr lang="zh-CN" altLang="en-US" dirty="0"/>
          </a:p>
        </p:txBody>
      </p:sp>
      <p:pic>
        <p:nvPicPr>
          <p:cNvPr id="4" name="图片 3" descr="http://himg2.huanqiu.com/attachment/090331/0816f4ce0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916832"/>
            <a:ext cx="7531770" cy="4507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219</Words>
  <Application>Microsoft Office PowerPoint</Application>
  <PresentationFormat>全屏显示(4:3)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十大最壮观地质奇迹</vt:lpstr>
      <vt:lpstr>1.撒哈拉之眼（毛利塔尼亚） </vt:lpstr>
      <vt:lpstr>2. “大蓝洞”（洪都拉斯伯利兹城） </vt:lpstr>
      <vt:lpstr>3.巧克力山（菲律宾） </vt:lpstr>
      <vt:lpstr>4.地狱之门（乌兹别克斯坦） </vt:lpstr>
      <vt:lpstr>5.蓝湖洞（巴西） </vt:lpstr>
      <vt:lpstr>6.波浪岩石(美国亚利桑那州) </vt:lpstr>
      <vt:lpstr>7.羚羊峡谷（美国亚利桑那州） </vt:lpstr>
      <vt:lpstr>8. “大水晶洞”（墨西哥） </vt:lpstr>
      <vt:lpstr>9.巨大堤道（英国） </vt:lpstr>
      <vt:lpstr>10.水纹岩（澳大利亚） </vt:lpstr>
    </vt:vector>
  </TitlesOfParts>
  <Company>WwW.YlmF.CoM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十大最壮观地质奇迹</dc:title>
  <dc:creator>wnk</dc:creator>
  <cp:lastModifiedBy>cmuccsw</cp:lastModifiedBy>
  <cp:revision>8</cp:revision>
  <dcterms:created xsi:type="dcterms:W3CDTF">2009-04-04T07:53:49Z</dcterms:created>
  <dcterms:modified xsi:type="dcterms:W3CDTF">2015-06-18T02:13:39Z</dcterms:modified>
</cp:coreProperties>
</file>