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91762-8921-4DD5-99CB-5028349F7AF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664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AEE97-E7F0-477A-8DC2-35C38D87A40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103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3D282-A885-476F-BC6D-E07358FC758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043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7B52DF-499D-4DF8-B2FC-B22F7D8AF0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482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D44869-5071-44D4-AEA1-8BCD00B5D27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113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A7FD2-A8C2-4301-9A71-4A9C0DF6818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97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B7BD8-0527-403A-AEA2-7B4026E081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654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F61A2-36AB-496B-ADA3-E779B9B5BA9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912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96977-C1CC-4D79-AA06-C1AB04599D8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008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443BA-C480-4005-89EB-4780D70DA28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343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21DF8-A245-4DE9-89C1-D004F7FD8CA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978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A17F69-2080-4FC8-A518-CDD6A1B0A151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281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052513"/>
            <a:ext cx="7772400" cy="1470025"/>
          </a:xfrm>
        </p:spPr>
        <p:txBody>
          <a:bodyPr/>
          <a:lstStyle/>
          <a:p>
            <a:r>
              <a:rPr lang="zh-CN" altLang="en-US" dirty="0"/>
              <a:t>春季健康与养生</a:t>
            </a:r>
          </a:p>
        </p:txBody>
      </p:sp>
      <p:pic>
        <p:nvPicPr>
          <p:cNvPr id="2052" name="Picture 4" descr="zt_pic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0" t="4488" r="5450" b="3796"/>
          <a:stretch>
            <a:fillRect/>
          </a:stretch>
        </p:blipFill>
        <p:spPr bwMode="auto">
          <a:xfrm>
            <a:off x="4716463" y="2997200"/>
            <a:ext cx="352901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29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春季要注意“五暖”</a:t>
            </a:r>
            <a:r>
              <a:rPr lang="zh-CN" altLang="en-US"/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3292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1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脚暖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：俗话说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寒从脚下生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，脚远离心脏，保温能力差，脚部受凉与感冒有直接联系。睡前热水烫脚，有利于改善人体的血液循环。 </a:t>
            </a:r>
            <a:br>
              <a:rPr lang="zh-CN" altLang="en-US" sz="2400" b="1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背暖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：人体背部有太阳膀胱经督脉等经，好象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篱笆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一样起到防御风寒的作用。若保暖不当，易损伤阳气而导致发病，或旧病复法。年老体弱的人在春天最好穿棉或毛背心。</a:t>
            </a:r>
            <a:br>
              <a:rPr lang="zh-CN" altLang="en-US" sz="2400" b="1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）头暖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：头部的保暖也十分重要，春天外出应戴帽子，否则会使身体热量迅速散发，极易引起各种疾病。</a:t>
            </a:r>
            <a:br>
              <a:rPr lang="zh-CN" altLang="en-US" sz="2400" b="1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身暖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：要多到室外空气新鲜、阳光温暖的地方活动锻炼，增强人体的耐寒抗病的能力。</a:t>
            </a:r>
            <a:br>
              <a:rPr lang="zh-CN" altLang="en-US" sz="2400" b="1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室暖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：要保持室内温暖舒适的环境，一般室内在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摄氏度以上；湿度在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40%</a:t>
            </a:r>
            <a:r>
              <a:rPr lang="en-US" altLang="zh-CN" sz="2400" b="1">
                <a:latin typeface="Arial"/>
                <a:ea typeface="楷体_GB2312" pitchFamily="49" charset="-122"/>
              </a:rPr>
              <a:t>—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50%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为宜。室内温度过低，容易诱发呼吸道疾病。 </a:t>
            </a:r>
          </a:p>
        </p:txBody>
      </p:sp>
    </p:spTree>
    <p:extLst>
      <p:ext uri="{BB962C8B-B14F-4D97-AF65-F5344CB8AC3E}">
        <p14:creationId xmlns:p14="http://schemas.microsoft.com/office/powerpoint/2010/main" val="3500578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春天生活的“五忌”</a:t>
            </a:r>
            <a:r>
              <a:rPr lang="zh-CN" altLang="en-US"/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3292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）忌睡眠过多：春天人易犯困，但久卧会造成新陈代谢能力下降，营养障碍，气血不畅，筋脉僵硬不舒，身体亏损虚弱。所以睡眠多了，无病也会躺出病来。</a:t>
            </a:r>
          </a:p>
          <a:p>
            <a:pPr>
              <a:buFontTx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）忌懒于活动：春光明媚，正是外出参加健身活动的大好时光。常到户外活动，可以尽情地呼吸新鲜空气，荡涤体内污气，增强心肺功能。还可以舒适地沐浴温暖的阳光，杀死皮肤上的细菌和病毒，增强机体的免疫能力。</a:t>
            </a:r>
          </a:p>
          <a:p>
            <a:pPr>
              <a:buFontTx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）忌衣着不当：春天气候多变，忽暖忽寒。在一天当中也是朝暮凉、白昼暖、午夜寒。所以春季不要过早地脱掉棉衣，适当地</a:t>
            </a:r>
            <a:r>
              <a:rPr lang="zh-CN" altLang="en-US" sz="20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捂</a:t>
            </a:r>
            <a:r>
              <a:rPr lang="zh-CN" altLang="en-US" sz="20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一段时间，以便使身体各部位适应周围环境。</a:t>
            </a:r>
          </a:p>
          <a:p>
            <a:pPr>
              <a:buFontTx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）忌生冷食品：在春天宜吃富有营养又容易消化的清淡食物，不要或尽量少吃生冷食品，以免刺激肠胃，引发疾病。胃寒的人早晚喝些姜糖水，有御寒和防治感冒的双重作用。</a:t>
            </a:r>
          </a:p>
          <a:p>
            <a:pPr>
              <a:buFontTx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）忌四处串门：春天是呼吸道传染病多发季节，一般年老体弱者不要去人多的公共场所或外出串门。每天用淡盐水漱口，或吃几瓣生蒜，或在室内熏醋，都有预防呼吸道传染病的作用。 </a:t>
            </a:r>
          </a:p>
          <a:p>
            <a:pPr>
              <a:buFontTx/>
              <a:buNone/>
            </a:pPr>
            <a:endParaRPr lang="en-US" altLang="zh-CN" sz="20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825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zh-CN" altLang="en-US" b="1"/>
              <a:t>春天午睡有讲究</a:t>
            </a:r>
            <a:r>
              <a:rPr lang="zh-CN" altLang="en-US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229600" cy="53292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春暖花开，春困袭人，适当午睡既可以消除疲乏使精力充沛，还有助于增强免疫力和保持愉快的心境。午睡的最好方式是卧床小睡，周身放松，以更衣侧睡为佳，时间半小时即可，最多不要超过一小时。倘若一时睡不着，闭上眼睛，摒弃杂念，静卧半小时，亦能达到午睡的效果。 </a:t>
            </a:r>
          </a:p>
          <a:p>
            <a:pPr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    有人喜欢伏案午睡，这习惯很不好。因为伏案午睡有两大弊端：一是对眼睛有害，伏案午睡后会出现暂时性的视力模糊，这就是伏案时眼球被压迫引起角膜变形的结果。长时间伏案睡眠，还会使视力受损。二是伏案睡觉压迫胸部影响呼吸，加重心脏负担。同时，也会因头部压迫双臂，影响血液循环和神经传导，导致手臂麻木和刺痛现象。另外，坐得时间久了，还会导致头部缺氧，出现生理性的一时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脑贫血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，产生头晕、耳鸣、腿软、乏力等症状。因此，有伏案午睡习惯的人一定要改正。</a:t>
            </a:r>
          </a:p>
        </p:txBody>
      </p:sp>
    </p:spTree>
    <p:extLst>
      <p:ext uri="{BB962C8B-B14F-4D97-AF65-F5344CB8AC3E}">
        <p14:creationId xmlns:p14="http://schemas.microsoft.com/office/powerpoint/2010/main" val="1121160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541</Words>
  <Application>Microsoft Office PowerPoint</Application>
  <PresentationFormat>全屏显示(4:3)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默认设计模板</vt:lpstr>
      <vt:lpstr>春季健康与养生</vt:lpstr>
      <vt:lpstr>春季要注意“五暖” </vt:lpstr>
      <vt:lpstr>春天生活的“五忌” </vt:lpstr>
      <vt:lpstr>春天午睡有讲究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春季健康与养生</dc:title>
  <dc:creator>Administrator</dc:creator>
  <cp:lastModifiedBy>微软用户</cp:lastModifiedBy>
  <cp:revision>2</cp:revision>
  <dcterms:created xsi:type="dcterms:W3CDTF">2012-09-14T10:14:27Z</dcterms:created>
  <dcterms:modified xsi:type="dcterms:W3CDTF">2012-09-14T10:16:44Z</dcterms:modified>
</cp:coreProperties>
</file>