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05" autoAdjust="0"/>
    <p:restoredTop sz="94660"/>
  </p:normalViewPr>
  <p:slideViewPr>
    <p:cSldViewPr>
      <p:cViewPr varScale="1">
        <p:scale>
          <a:sx n="108" d="100"/>
          <a:sy n="108" d="100"/>
        </p:scale>
        <p:origin x="-17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8AFBD-87DB-4340-8B06-5E3E5A5878B8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C2DD-4571-4C11-99EC-2B0300D50D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1600" y="836712"/>
            <a:ext cx="7556376" cy="122413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黑体 Std R" pitchFamily="34" charset="-122"/>
                <a:ea typeface="Adobe 黑体 Std R" pitchFamily="34" charset="-122"/>
              </a:rPr>
              <a:t>学习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黑体 Std R" pitchFamily="34" charset="-122"/>
                <a:ea typeface="Adobe 黑体 Std R" pitchFamily="34" charset="-122"/>
              </a:rPr>
              <a:t>PowerPoint 2010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黑体 Std R" pitchFamily="34" charset="-122"/>
                <a:ea typeface="Adobe 黑体 Std R" pitchFamily="34" charset="-122"/>
              </a:rPr>
              <a:t>指南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2276872"/>
            <a:ext cx="6400800" cy="3384376"/>
          </a:xfrm>
        </p:spPr>
        <p:txBody>
          <a:bodyPr>
            <a:noAutofit/>
          </a:bodyPr>
          <a:lstStyle/>
          <a:p>
            <a:pPr marL="457200" indent="-45720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知识点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基础操作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动画设计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高级技巧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013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19</TotalTime>
  <Words>14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龙腾四海</vt:lpstr>
      <vt:lpstr>学习PowerPoint 2010 指南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学习PowerPoint 2010 指南</dc:title>
  <dc:creator>DADI</dc:creator>
  <cp:lastModifiedBy>DADI</cp:lastModifiedBy>
  <cp:revision>3</cp:revision>
  <dcterms:created xsi:type="dcterms:W3CDTF">2012-04-15T04:28:52Z</dcterms:created>
  <dcterms:modified xsi:type="dcterms:W3CDTF">2015-10-03T02:46:05Z</dcterms:modified>
</cp:coreProperties>
</file>