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5"/>
  </p:handout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667" autoAdjust="0"/>
  </p:normalViewPr>
  <p:slideViewPr>
    <p:cSldViewPr>
      <p:cViewPr varScale="1">
        <p:scale>
          <a:sx n="45" d="100"/>
          <a:sy n="45" d="100"/>
        </p:scale>
        <p:origin x="-123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36" d="100"/>
          <a:sy n="36" d="100"/>
        </p:scale>
        <p:origin x="-2286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8C5AC7-314E-4329-97E0-B6E759EDF775}" type="datetimeFigureOut">
              <a:rPr lang="zh-CN" altLang="en-US" smtClean="0"/>
              <a:t>2014/3/22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034451-DA73-4DDF-A222-8542F57767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8475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83199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80247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9396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79959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90425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2014/3/22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68993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2014/3/22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1755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2014/3/22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4231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2014/3/22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2041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2014/3/22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81085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2014/3/22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59689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0473C0-B6EB-4F55-980F-779A9133E6A1}" type="datetimeFigureOut">
              <a:rPr lang="zh-CN" altLang="en-US" smtClean="0"/>
              <a:t>2014/3/22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60822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568" y="1196752"/>
            <a:ext cx="7772400" cy="1470025"/>
          </a:xfrm>
        </p:spPr>
        <p:txBody>
          <a:bodyPr/>
          <a:lstStyle/>
          <a:p>
            <a:r>
              <a:rPr lang="zh-CN" altLang="en-US" dirty="0" smtClean="0"/>
              <a:t>考试样张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208091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5016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4126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319</TotalTime>
  <Words>2</Words>
  <Application>Microsoft Office PowerPoint</Application>
  <PresentationFormat>全屏显示(4:3)</PresentationFormat>
  <Paragraphs>1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主题​​</vt:lpstr>
      <vt:lpstr>考试样张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DADI</dc:creator>
  <cp:lastModifiedBy>DADI</cp:lastModifiedBy>
  <cp:revision>16</cp:revision>
  <dcterms:created xsi:type="dcterms:W3CDTF">2014-03-22T03:52:17Z</dcterms:created>
  <dcterms:modified xsi:type="dcterms:W3CDTF">2014-03-22T09:11:32Z</dcterms:modified>
</cp:coreProperties>
</file>