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7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3780-D48B-4B6F-ACD1-69C608A41E55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15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3780-D48B-4B6F-ACD1-69C608A41E55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287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3780-D48B-4B6F-ACD1-69C608A41E55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112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3780-D48B-4B6F-ACD1-69C608A41E55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359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3780-D48B-4B6F-ACD1-69C608A41E55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817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3780-D48B-4B6F-ACD1-69C608A41E55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32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3780-D48B-4B6F-ACD1-69C608A41E55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346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3780-D48B-4B6F-ACD1-69C608A41E55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418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3780-D48B-4B6F-ACD1-69C608A41E55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242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3780-D48B-4B6F-ACD1-69C608A41E55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013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3780-D48B-4B6F-ACD1-69C608A41E55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096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B3780-D48B-4B6F-ACD1-69C608A41E55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522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152128"/>
          </a:xfrm>
        </p:spPr>
        <p:txBody>
          <a:bodyPr/>
          <a:lstStyle/>
          <a:p>
            <a:r>
              <a:rPr lang="zh-CN" altLang="en-US" dirty="0" smtClean="0"/>
              <a:t>励志成栋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59632" y="1772816"/>
            <a:ext cx="6768752" cy="4320480"/>
          </a:xfrm>
          <a:blipFill>
            <a:blip r:embed="rId2"/>
            <a:tile tx="0" ty="0" sx="100000" sy="100000" flip="none" algn="tl"/>
          </a:blipFill>
          <a:ln w="57150">
            <a:solidFill>
              <a:srgbClr val="FF0000"/>
            </a:solidFill>
          </a:ln>
        </p:spPr>
        <p:txBody>
          <a:bodyPr anchor="ctr">
            <a:normAutofit/>
          </a:bodyPr>
          <a:lstStyle/>
          <a:p>
            <a:r>
              <a:rPr lang="zh-CN" altLang="en-US" sz="6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书</a:t>
            </a:r>
            <a:r>
              <a:rPr lang="zh-CN" altLang="en-US" sz="60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山有路勤为径</a:t>
            </a:r>
            <a:endParaRPr lang="en-US" altLang="zh-CN" sz="6000" b="1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60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学海无涯苦做舟</a:t>
            </a:r>
            <a:endParaRPr lang="zh-CN" altLang="en-US" sz="60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7281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15</Words>
  <Application>Microsoft Office PowerPoint</Application>
  <PresentationFormat>全屏显示(4:3)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励志成栋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励志成栋</dc:title>
  <dc:creator>DADI</dc:creator>
  <cp:lastModifiedBy>SkyUN.Org</cp:lastModifiedBy>
  <cp:revision>5</cp:revision>
  <dcterms:created xsi:type="dcterms:W3CDTF">2014-09-02T06:50:46Z</dcterms:created>
  <dcterms:modified xsi:type="dcterms:W3CDTF">2014-09-21T03:23:54Z</dcterms:modified>
</cp:coreProperties>
</file>