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89" d="100"/>
          <a:sy n="89" d="100"/>
        </p:scale>
        <p:origin x="-120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342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跋涉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22</cp:revision>
  <dcterms:created xsi:type="dcterms:W3CDTF">2014-03-22T03:52:17Z</dcterms:created>
  <dcterms:modified xsi:type="dcterms:W3CDTF">2014-09-03T02:57:08Z</dcterms:modified>
</cp:coreProperties>
</file>