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129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CA0AD-365F-4C67-A3E8-FAC91484E618}" type="datetimeFigureOut">
              <a:rPr lang="zh-CN" altLang="en-US" smtClean="0"/>
              <a:t>2014/3/23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70918-4D7F-41C7-8D9D-4E72B311FC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52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CA0AD-365F-4C67-A3E8-FAC91484E618}" type="datetimeFigureOut">
              <a:rPr lang="zh-CN" altLang="en-US" smtClean="0"/>
              <a:t>2014/3/23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70918-4D7F-41C7-8D9D-4E72B311FC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634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CA0AD-365F-4C67-A3E8-FAC91484E618}" type="datetimeFigureOut">
              <a:rPr lang="zh-CN" altLang="en-US" smtClean="0"/>
              <a:t>2014/3/23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70918-4D7F-41C7-8D9D-4E72B311FC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541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CA0AD-365F-4C67-A3E8-FAC91484E618}" type="datetimeFigureOut">
              <a:rPr lang="zh-CN" altLang="en-US" smtClean="0"/>
              <a:t>2014/3/23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70918-4D7F-41C7-8D9D-4E72B311FC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937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CA0AD-365F-4C67-A3E8-FAC91484E618}" type="datetimeFigureOut">
              <a:rPr lang="zh-CN" altLang="en-US" smtClean="0"/>
              <a:t>2014/3/23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70918-4D7F-41C7-8D9D-4E72B311FC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953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CA0AD-365F-4C67-A3E8-FAC91484E618}" type="datetimeFigureOut">
              <a:rPr lang="zh-CN" altLang="en-US" smtClean="0"/>
              <a:t>2014/3/23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70918-4D7F-41C7-8D9D-4E72B311FC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569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CA0AD-365F-4C67-A3E8-FAC91484E618}" type="datetimeFigureOut">
              <a:rPr lang="zh-CN" altLang="en-US" smtClean="0"/>
              <a:t>2014/3/23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70918-4D7F-41C7-8D9D-4E72B311FC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178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CA0AD-365F-4C67-A3E8-FAC91484E618}" type="datetimeFigureOut">
              <a:rPr lang="zh-CN" altLang="en-US" smtClean="0"/>
              <a:t>2014/3/23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70918-4D7F-41C7-8D9D-4E72B311FC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395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CA0AD-365F-4C67-A3E8-FAC91484E618}" type="datetimeFigureOut">
              <a:rPr lang="zh-CN" altLang="en-US" smtClean="0"/>
              <a:t>2014/3/23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70918-4D7F-41C7-8D9D-4E72B311FC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254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CA0AD-365F-4C67-A3E8-FAC91484E618}" type="datetimeFigureOut">
              <a:rPr lang="zh-CN" altLang="en-US" smtClean="0"/>
              <a:t>2014/3/23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70918-4D7F-41C7-8D9D-4E72B311FC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835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CA0AD-365F-4C67-A3E8-FAC91484E618}" type="datetimeFigureOut">
              <a:rPr lang="zh-CN" altLang="en-US" smtClean="0"/>
              <a:t>2014/3/23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70918-4D7F-41C7-8D9D-4E72B311FC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295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8CA0AD-365F-4C67-A3E8-FAC91484E618}" type="datetimeFigureOut">
              <a:rPr lang="zh-CN" altLang="en-US" smtClean="0"/>
              <a:t>2014/3/23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070918-4D7F-41C7-8D9D-4E72B311FC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09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图片的抠图处理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370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436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1303" y="1484784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哈哈，这个技巧好玩啊！</a:t>
            </a:r>
            <a:endParaRPr lang="zh-CN" altLang="en-US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8486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12</Words>
  <Application>Microsoft Office PowerPoint</Application>
  <PresentationFormat>全屏显示(4:3)</PresentationFormat>
  <Paragraphs>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图片的抠图处理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图片的抠图处理</dc:title>
  <dc:creator>DADI</dc:creator>
  <cp:lastModifiedBy>DADI</cp:lastModifiedBy>
  <cp:revision>3</cp:revision>
  <dcterms:created xsi:type="dcterms:W3CDTF">2014-03-22T23:05:11Z</dcterms:created>
  <dcterms:modified xsi:type="dcterms:W3CDTF">2014-03-22T23:21:27Z</dcterms:modified>
</cp:coreProperties>
</file>