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56" r:id="rId3"/>
    <p:sldId id="257" r:id="rId4"/>
    <p:sldId id="258" r:id="rId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128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2012/9/14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2012/9/14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2012/9/14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6411725"/>
      </p:ext>
    </p:extLst>
  </p:cSld>
  <p:clrMapOvr>
    <a:masterClrMapping/>
  </p:clrMapOvr>
  <p:transition>
    <p:zoom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266082"/>
      </p:ext>
    </p:extLst>
  </p:cSld>
  <p:clrMapOvr>
    <a:masterClrMapping/>
  </p:clrMapOvr>
  <p:transition>
    <p:zoom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765104565"/>
      </p:ext>
    </p:extLst>
  </p:cSld>
  <p:clrMapOvr>
    <a:masterClrMapping/>
  </p:clrMapOvr>
  <p:transition>
    <p:zoom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4532678"/>
      </p:ext>
    </p:extLst>
  </p:cSld>
  <p:clrMapOvr>
    <a:masterClrMapping/>
  </p:clrMapOvr>
  <p:transition>
    <p:zoom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4935739"/>
      </p:ext>
    </p:extLst>
  </p:cSld>
  <p:clrMapOvr>
    <a:masterClrMapping/>
  </p:clrMapOvr>
  <p:transition>
    <p:zoom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6277136"/>
      </p:ext>
    </p:extLst>
  </p:cSld>
  <p:clrMapOvr>
    <a:masterClrMapping/>
  </p:clrMapOvr>
  <p:transition>
    <p:zoom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82674576"/>
      </p:ext>
    </p:extLst>
  </p:cSld>
  <p:clrMapOvr>
    <a:masterClrMapping/>
  </p:clrMapOvr>
  <p:transition>
    <p:zoom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046063410"/>
      </p:ext>
    </p:extLst>
  </p:cSld>
  <p:clrMapOvr>
    <a:masterClrMapping/>
  </p:clrMapOvr>
  <p:transition>
    <p:zo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2012/9/14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414213276"/>
      </p:ext>
    </p:extLst>
  </p:cSld>
  <p:clrMapOvr>
    <a:masterClrMapping/>
  </p:clrMapOvr>
  <p:transition>
    <p:zoom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740680"/>
      </p:ext>
    </p:extLst>
  </p:cSld>
  <p:clrMapOvr>
    <a:masterClrMapping/>
  </p:clrMapOvr>
  <p:transition>
    <p:zoom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3344375"/>
      </p:ext>
    </p:extLst>
  </p:cSld>
  <p:clrMapOvr>
    <a:masterClrMapping/>
  </p:clrMapOvr>
  <p:transition>
    <p:zo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2012/9/14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2012/9/14 Friday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2012/9/14 Friday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2012/9/14 Friday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2012/9/14 Friday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2012/9/14 Friday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2012/9/14 Friday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2012/9/14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rotWithShape="0">
          <a:gsLst>
            <a:gs pos="0">
              <a:srgbClr val="FBE4AE"/>
            </a:gs>
            <a:gs pos="13000">
              <a:srgbClr val="BD922A"/>
            </a:gs>
            <a:gs pos="21001">
              <a:srgbClr val="BD922A"/>
            </a:gs>
            <a:gs pos="63000">
              <a:srgbClr val="FBE4AE"/>
            </a:gs>
            <a:gs pos="67000">
              <a:srgbClr val="BD922A"/>
            </a:gs>
            <a:gs pos="69000">
              <a:srgbClr val="835E17"/>
            </a:gs>
            <a:gs pos="82001">
              <a:srgbClr val="A28949"/>
            </a:gs>
            <a:gs pos="100000">
              <a:srgbClr val="FAE3B7"/>
            </a:gs>
          </a:gsLst>
          <a:path path="shap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5317411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>
    <p:zoom/>
  </p:transition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sz="3600" b="1">
                <a:solidFill>
                  <a:schemeClr val="accent2"/>
                </a:solidFill>
              </a:rPr>
              <a:t>春暖花开 西藏旅游提前进入黄金期 </a:t>
            </a:r>
          </a:p>
        </p:txBody>
      </p:sp>
    </p:spTree>
    <p:extLst>
      <p:ext uri="{BB962C8B-B14F-4D97-AF65-F5344CB8AC3E}">
        <p14:creationId xmlns:p14="http://schemas.microsoft.com/office/powerpoint/2010/main" val="3956838969"/>
      </p:ext>
    </p:extLst>
  </p:cSld>
  <p:clrMapOvr>
    <a:masterClrMapping/>
  </p:clrMapOvr>
  <p:transition>
    <p:zoom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836613"/>
            <a:ext cx="8229600" cy="4886325"/>
          </a:xfrm>
          <a:noFill/>
        </p:spPr>
        <p:txBody>
          <a:bodyPr/>
          <a:lstStyle/>
          <a:p>
            <a:pPr>
              <a:lnSpc>
                <a:spcPct val="150000"/>
              </a:lnSpc>
              <a:buFontTx/>
              <a:buNone/>
            </a:pPr>
            <a:r>
              <a:rPr lang="en-US" altLang="zh-CN" b="1">
                <a:latin typeface="楷体_GB2312" pitchFamily="49" charset="-122"/>
                <a:ea typeface="楷体_GB2312" pitchFamily="49" charset="-122"/>
              </a:rPr>
              <a:t>     </a:t>
            </a:r>
            <a:r>
              <a:rPr lang="zh-CN" altLang="en-US" b="1">
                <a:latin typeface="楷体_GB2312" pitchFamily="49" charset="-122"/>
                <a:ea typeface="楷体_GB2312" pitchFamily="49" charset="-122"/>
              </a:rPr>
              <a:t>西藏由于特殊的地理位置和气候条件，一般来说，每年的</a:t>
            </a:r>
            <a:r>
              <a:rPr lang="en-US" altLang="zh-CN" b="1">
                <a:latin typeface="楷体_GB2312" pitchFamily="49" charset="-122"/>
                <a:ea typeface="楷体_GB2312" pitchFamily="49" charset="-122"/>
              </a:rPr>
              <a:t>5</a:t>
            </a:r>
            <a:r>
              <a:rPr lang="zh-CN" altLang="en-US" b="1">
                <a:latin typeface="楷体_GB2312" pitchFamily="49" charset="-122"/>
                <a:ea typeface="楷体_GB2312" pitchFamily="49" charset="-122"/>
              </a:rPr>
              <a:t>到</a:t>
            </a:r>
            <a:r>
              <a:rPr lang="en-US" altLang="zh-CN" b="1">
                <a:latin typeface="楷体_GB2312" pitchFamily="49" charset="-122"/>
                <a:ea typeface="楷体_GB2312" pitchFamily="49" charset="-122"/>
              </a:rPr>
              <a:t>9</a:t>
            </a:r>
            <a:r>
              <a:rPr lang="zh-CN" altLang="en-US" b="1">
                <a:latin typeface="楷体_GB2312" pitchFamily="49" charset="-122"/>
                <a:ea typeface="楷体_GB2312" pitchFamily="49" charset="-122"/>
              </a:rPr>
              <a:t>月是到西藏旅游的黄金时期。不过，由于近年来西藏旅游的持续升温，气候变暖的影响以及环境的逐步改善，西藏旅游的黄金期也逐年提前。</a:t>
            </a:r>
          </a:p>
        </p:txBody>
      </p:sp>
    </p:spTree>
    <p:extLst>
      <p:ext uri="{BB962C8B-B14F-4D97-AF65-F5344CB8AC3E}">
        <p14:creationId xmlns:p14="http://schemas.microsoft.com/office/powerpoint/2010/main" val="3261130254"/>
      </p:ext>
    </p:extLst>
  </p:cSld>
  <p:clrMapOvr>
    <a:masterClrMapping/>
  </p:clrMapOvr>
  <p:transition>
    <p:zoom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1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611188" y="1052513"/>
            <a:ext cx="8007350" cy="4191000"/>
          </a:xfrm>
        </p:spPr>
        <p:txBody>
          <a:bodyPr/>
          <a:lstStyle/>
          <a:p>
            <a:pPr>
              <a:lnSpc>
                <a:spcPct val="140000"/>
              </a:lnSpc>
              <a:buFontTx/>
              <a:buNone/>
            </a:pPr>
            <a:r>
              <a:rPr lang="en-US" altLang="zh-CN" b="1"/>
              <a:t>   </a:t>
            </a:r>
            <a:r>
              <a:rPr lang="zh-CN" altLang="en-US" b="1"/>
              <a:t>资料显示，青藏高原</a:t>
            </a:r>
            <a:r>
              <a:rPr lang="en-US" altLang="zh-CN" b="1"/>
              <a:t>48</a:t>
            </a:r>
            <a:r>
              <a:rPr lang="zh-CN" altLang="en-US" b="1"/>
              <a:t>年来每</a:t>
            </a:r>
            <a:r>
              <a:rPr lang="en-US" altLang="zh-CN" b="1"/>
              <a:t>10</a:t>
            </a:r>
            <a:r>
              <a:rPr lang="zh-CN" altLang="en-US" b="1"/>
              <a:t>年气温升高</a:t>
            </a:r>
            <a:r>
              <a:rPr lang="en-US" altLang="zh-CN" b="1"/>
              <a:t>0.32℃</a:t>
            </a:r>
            <a:r>
              <a:rPr lang="zh-CN" altLang="en-US" b="1"/>
              <a:t>。今年</a:t>
            </a:r>
            <a:r>
              <a:rPr lang="en-US" altLang="zh-CN" b="1"/>
              <a:t>4</a:t>
            </a:r>
            <a:r>
              <a:rPr lang="zh-CN" altLang="en-US" b="1"/>
              <a:t>月以来，各地的气温明显偏高，幅度达</a:t>
            </a:r>
            <a:r>
              <a:rPr lang="en-US" altLang="zh-CN" b="1"/>
              <a:t>1~3℃</a:t>
            </a:r>
            <a:r>
              <a:rPr lang="zh-CN" altLang="en-US" b="1"/>
              <a:t>，特别是拉萨，从</a:t>
            </a:r>
            <a:r>
              <a:rPr lang="en-US" altLang="zh-CN" b="1"/>
              <a:t>4</a:t>
            </a:r>
            <a:r>
              <a:rPr lang="zh-CN" altLang="en-US" b="1"/>
              <a:t>月</a:t>
            </a:r>
            <a:r>
              <a:rPr lang="en-US" altLang="zh-CN" b="1"/>
              <a:t>22</a:t>
            </a:r>
            <a:r>
              <a:rPr lang="zh-CN" altLang="en-US" b="1"/>
              <a:t>日开始，连续</a:t>
            </a:r>
            <a:r>
              <a:rPr lang="en-US" altLang="zh-CN" b="1"/>
              <a:t>4</a:t>
            </a:r>
            <a:r>
              <a:rPr lang="zh-CN" altLang="en-US" b="1"/>
              <a:t>天突破历史同期最高值。在这种温暖的天气里，西藏开始进入今年的旅游黄金期。 </a:t>
            </a:r>
          </a:p>
        </p:txBody>
      </p:sp>
    </p:spTree>
    <p:extLst>
      <p:ext uri="{BB962C8B-B14F-4D97-AF65-F5344CB8AC3E}">
        <p14:creationId xmlns:p14="http://schemas.microsoft.com/office/powerpoint/2010/main" val="2082774503"/>
      </p:ext>
    </p:extLst>
  </p:cSld>
  <p:clrMapOvr>
    <a:masterClrMapping/>
  </p:clrMapOvr>
  <p:transition>
    <p:zoom/>
  </p:transition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131</Words>
  <Application>Microsoft Office PowerPoint</Application>
  <PresentationFormat>全屏显示(4:3)</PresentationFormat>
  <Paragraphs>3</Paragraphs>
  <Slides>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3</vt:i4>
      </vt:variant>
    </vt:vector>
  </HeadingPairs>
  <TitlesOfParts>
    <vt:vector size="5" baseType="lpstr">
      <vt:lpstr>Office 主题</vt:lpstr>
      <vt:lpstr>默认设计模板</vt:lpstr>
      <vt:lpstr>春暖花开 西藏旅游提前进入黄金期 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春暖花开 西藏旅游提前进入黄金期 </dc:title>
  <dc:creator>Administrator</dc:creator>
  <cp:lastModifiedBy>微软用户</cp:lastModifiedBy>
  <cp:revision>1</cp:revision>
  <dcterms:created xsi:type="dcterms:W3CDTF">2012-09-14T13:41:12Z</dcterms:created>
  <dcterms:modified xsi:type="dcterms:W3CDTF">2012-09-14T13:41:56Z</dcterms:modified>
</cp:coreProperties>
</file>