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6"/>
  </p:handout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-459432"/>
            <a:ext cx="7772400" cy="1470025"/>
          </a:xfrm>
        </p:spPr>
        <p:txBody>
          <a:bodyPr/>
          <a:lstStyle/>
          <a:p>
            <a:pPr algn="ctr"/>
            <a:r>
              <a:rPr lang="zh-CN" altLang="en-US" dirty="0" smtClean="0"/>
              <a:t>考试样张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1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62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6579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活力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737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活力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20</cp:revision>
  <dcterms:created xsi:type="dcterms:W3CDTF">2014-03-22T03:52:17Z</dcterms:created>
  <dcterms:modified xsi:type="dcterms:W3CDTF">2014-05-18T12:08:34Z</dcterms:modified>
</cp:coreProperties>
</file>