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919B-3EE6-4955-8898-5C942B28641B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B8F1-3994-4809-9C3B-AE7465C8187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919B-3EE6-4955-8898-5C942B28641B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B8F1-3994-4809-9C3B-AE7465C8187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919B-3EE6-4955-8898-5C942B28641B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B8F1-3994-4809-9C3B-AE7465C8187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919B-3EE6-4955-8898-5C942B28641B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B8F1-3994-4809-9C3B-AE7465C8187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919B-3EE6-4955-8898-5C942B28641B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ACDB8F1-3994-4809-9C3B-AE7465C8187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919B-3EE6-4955-8898-5C942B28641B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B8F1-3994-4809-9C3B-AE7465C8187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919B-3EE6-4955-8898-5C942B28641B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B8F1-3994-4809-9C3B-AE7465C8187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919B-3EE6-4955-8898-5C942B28641B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B8F1-3994-4809-9C3B-AE7465C8187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919B-3EE6-4955-8898-5C942B28641B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B8F1-3994-4809-9C3B-AE7465C8187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919B-3EE6-4955-8898-5C942B28641B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B8F1-3994-4809-9C3B-AE7465C8187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zh-CN" alt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单击图标添加图片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919B-3EE6-4955-8898-5C942B28641B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B8F1-3994-4809-9C3B-AE7465C8187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750919B-3EE6-4955-8898-5C942B28641B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ACDB8F1-3994-4809-9C3B-AE7465C8187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考试样张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048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768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考试样张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31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82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68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76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顶峰">
  <a:themeElements>
    <a:clrScheme name="顶峰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顶峰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顶峰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216</TotalTime>
  <Words>4</Words>
  <Application>Microsoft Office PowerPoint</Application>
  <PresentationFormat>全屏显示(4:3)</PresentationFormat>
  <Paragraphs>2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顶峰</vt:lpstr>
      <vt:lpstr>考试样张 </vt:lpstr>
      <vt:lpstr>PowerPoint 演示文稿</vt:lpstr>
      <vt:lpstr>考试样张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DADI</dc:creator>
  <cp:lastModifiedBy>DADI</cp:lastModifiedBy>
  <cp:revision>2</cp:revision>
  <dcterms:created xsi:type="dcterms:W3CDTF">2014-07-10T03:00:54Z</dcterms:created>
  <dcterms:modified xsi:type="dcterms:W3CDTF">2014-07-10T06:37:45Z</dcterms:modified>
</cp:coreProperties>
</file>