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6"/>
  </p:handoutMasterIdLst>
  <p:sldIdLst>
    <p:sldId id="256" r:id="rId2"/>
    <p:sldId id="259" r:id="rId3"/>
    <p:sldId id="257" r:id="rId4"/>
    <p:sldId id="258"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67" autoAdjust="0"/>
  </p:normalViewPr>
  <p:slideViewPr>
    <p:cSldViewPr>
      <p:cViewPr varScale="1">
        <p:scale>
          <a:sx n="81" d="100"/>
          <a:sy n="81" d="100"/>
        </p:scale>
        <p:origin x="-1440"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36" d="100"/>
          <a:sy n="36" d="100"/>
        </p:scale>
        <p:origin x="-228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58C5AC7-314E-4329-97E0-B6E759EDF775}" type="datetimeFigureOut">
              <a:rPr lang="zh-CN" altLang="en-US" smtClean="0"/>
              <a:t>2014/5/19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034451-DA73-4DDF-A222-8542F577678C}" type="slidenum">
              <a:rPr lang="zh-CN" altLang="en-US" smtClean="0"/>
              <a:t>‹#›</a:t>
            </a:fld>
            <a:endParaRPr lang="zh-CN" altLang="en-US"/>
          </a:p>
        </p:txBody>
      </p:sp>
    </p:spTree>
    <p:extLst>
      <p:ext uri="{BB962C8B-B14F-4D97-AF65-F5344CB8AC3E}">
        <p14:creationId xmlns:p14="http://schemas.microsoft.com/office/powerpoint/2010/main" val="59484751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A40473C0-B6EB-4F55-980F-779A9133E6A1}" type="datetimeFigureOut">
              <a:rPr lang="zh-CN" altLang="en-US" smtClean="0"/>
              <a:t>2014/5/19</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54AB92AF-7415-407B-8BE5-DA0C71B8A07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40473C0-B6EB-4F55-980F-779A9133E6A1}" type="datetimeFigureOut">
              <a:rPr lang="zh-CN" altLang="en-US" smtClean="0"/>
              <a:t>2014/5/19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B92AF-7415-407B-8BE5-DA0C71B8A07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40473C0-B6EB-4F55-980F-779A9133E6A1}" type="datetimeFigureOut">
              <a:rPr lang="zh-CN" altLang="en-US" smtClean="0"/>
              <a:t>2014/5/19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B92AF-7415-407B-8BE5-DA0C71B8A07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A40473C0-B6EB-4F55-980F-779A9133E6A1}" type="datetimeFigureOut">
              <a:rPr lang="zh-CN" altLang="en-US" smtClean="0"/>
              <a:t>2014/5/19</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54AB92AF-7415-407B-8BE5-DA0C71B8A07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A40473C0-B6EB-4F55-980F-779A9133E6A1}" type="datetimeFigureOut">
              <a:rPr lang="zh-CN" altLang="en-US" smtClean="0"/>
              <a:t>2014/5/19</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54AB92AF-7415-407B-8BE5-DA0C71B8A070}" type="slidenum">
              <a:rPr lang="zh-CN" altLang="en-US" smtClean="0"/>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A40473C0-B6EB-4F55-980F-779A9133E6A1}" type="datetimeFigureOut">
              <a:rPr lang="zh-CN" altLang="en-US" smtClean="0"/>
              <a:t>2014/5/19</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54AB92AF-7415-407B-8BE5-DA0C71B8A07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A40473C0-B6EB-4F55-980F-779A9133E6A1}" type="datetimeFigureOut">
              <a:rPr lang="zh-CN" altLang="en-US" smtClean="0"/>
              <a:t>2014/5/19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54AB92AF-7415-407B-8BE5-DA0C71B8A070}" type="slidenum">
              <a:rPr lang="zh-CN" altLang="en-US" smtClean="0"/>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A40473C0-B6EB-4F55-980F-779A9133E6A1}" type="datetimeFigureOut">
              <a:rPr lang="zh-CN" altLang="en-US" smtClean="0"/>
              <a:t>2014/5/19</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AB92AF-7415-407B-8BE5-DA0C71B8A07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40473C0-B6EB-4F55-980F-779A9133E6A1}" type="datetimeFigureOut">
              <a:rPr lang="zh-CN" altLang="en-US" smtClean="0"/>
              <a:t>2014/5/19</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AB92AF-7415-407B-8BE5-DA0C71B8A07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A40473C0-B6EB-4F55-980F-779A9133E6A1}" type="datetimeFigureOut">
              <a:rPr lang="zh-CN" altLang="en-US" smtClean="0"/>
              <a:t>2014/5/19</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AB92AF-7415-407B-8BE5-DA0C71B8A07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A40473C0-B6EB-4F55-980F-779A9133E6A1}" type="datetimeFigureOut">
              <a:rPr lang="zh-CN" altLang="en-US" smtClean="0"/>
              <a:t>2014/5/19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54AB92AF-7415-407B-8BE5-DA0C71B8A070}" type="slidenum">
              <a:rPr lang="zh-CN" altLang="en-US" smtClean="0"/>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A40473C0-B6EB-4F55-980F-779A9133E6A1}" type="datetimeFigureOut">
              <a:rPr lang="zh-CN" altLang="en-US" smtClean="0"/>
              <a:t>2014/5/19</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54AB92AF-7415-407B-8BE5-DA0C71B8A070}" type="slidenum">
              <a:rPr lang="zh-CN" altLang="en-US" smtClean="0"/>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3568" y="1196752"/>
            <a:ext cx="7772400" cy="1470025"/>
          </a:xfrm>
        </p:spPr>
        <p:txBody>
          <a:bodyPr>
            <a:normAutofit/>
          </a:bodyPr>
          <a:lstStyle/>
          <a:p>
            <a:pPr algn="ctr"/>
            <a:r>
              <a:rPr lang="zh-CN" altLang="en-US" sz="8000" dirty="0" smtClean="0">
                <a:solidFill>
                  <a:srgbClr val="FF0000"/>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考试样张</a:t>
            </a:r>
            <a:endParaRPr lang="zh-CN" altLang="en-US" sz="8000" dirty="0">
              <a:solidFill>
                <a:srgbClr val="FF0000"/>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6208091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atinLnBrk="1"/>
            <a:r>
              <a:rPr lang="zh-CN" altLang="zh-CN" b="1" dirty="0"/>
              <a:t>创新是人类与生俱来的属性，但它需要人们在具体的实践中不断去开发和升华，需要人们在自身的行为中把它贯彻于每一个细节。从研究具体的创新技法开始，探讨创新能力的培养模式和培养途径。</a:t>
            </a:r>
            <a:endParaRPr lang="zh-CN" altLang="zh-CN" dirty="0"/>
          </a:p>
          <a:p>
            <a:pPr latinLnBrk="1"/>
            <a:r>
              <a:rPr lang="zh-CN" altLang="zh-CN" b="1" dirty="0"/>
              <a:t>通过对大量实例的分析，研究和讨论了如何在实践中加强大学生的创新思维和创新能力的培养，努力为培养创新人才开辟一个精彩的领域。</a:t>
            </a:r>
            <a:endParaRPr lang="zh-CN" altLang="zh-CN" dirty="0"/>
          </a:p>
          <a:p>
            <a:endParaRPr lang="zh-CN" altLang="en-US" dirty="0"/>
          </a:p>
        </p:txBody>
      </p:sp>
    </p:spTree>
    <p:extLst>
      <p:ext uri="{BB962C8B-B14F-4D97-AF65-F5344CB8AC3E}">
        <p14:creationId xmlns:p14="http://schemas.microsoft.com/office/powerpoint/2010/main" val="3606225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332656"/>
            <a:ext cx="8686800" cy="838200"/>
          </a:xfrm>
        </p:spPr>
        <p:txBody>
          <a:bodyPr/>
          <a:lstStyle/>
          <a:p>
            <a:endParaRPr lang="zh-CN" altLang="en-US" dirty="0"/>
          </a:p>
        </p:txBody>
      </p:sp>
      <p:sp>
        <p:nvSpPr>
          <p:cNvPr id="3" name="内容占位符 2"/>
          <p:cNvSpPr>
            <a:spLocks noGrp="1"/>
          </p:cNvSpPr>
          <p:nvPr>
            <p:ph idx="1"/>
          </p:nvPr>
        </p:nvSpPr>
        <p:spPr/>
        <p:txBody>
          <a:bodyPr/>
          <a:lstStyle/>
          <a:p>
            <a:r>
              <a:rPr lang="zh-CN" altLang="zh-CN" b="1" dirty="0"/>
              <a:t>当创新思考开始的时候、当处在创新活动的某个过程中的时候，如果我们遇到障碍、陷入某种困境之时，我们有必要认真审视一下：我们是否被某种思维定势禁锢住了？如果真是这样，就应该放宽眼界和思路，突破已有的习 惯思维定势。</a:t>
            </a:r>
            <a:endParaRPr lang="zh-CN" altLang="zh-CN" dirty="0"/>
          </a:p>
          <a:p>
            <a:endParaRPr lang="zh-CN" altLang="en-US" dirty="0"/>
          </a:p>
        </p:txBody>
      </p:sp>
    </p:spTree>
    <p:extLst>
      <p:ext uri="{BB962C8B-B14F-4D97-AF65-F5344CB8AC3E}">
        <p14:creationId xmlns:p14="http://schemas.microsoft.com/office/powerpoint/2010/main" val="469501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1" dirty="0"/>
              <a:t>因为我们在日常生活中经常会遇到似曾相识的问题，而运用习惯思维定势进行思考同类或类似问题时，能节省许多摸索和试探的步骤， 少走甚至不走弯路，这样就可以缩短思考时间、减少精力的耗费，还可以 提高思考的质量和成功率。</a:t>
            </a:r>
            <a:endParaRPr lang="zh-CN" altLang="zh-CN" dirty="0"/>
          </a:p>
          <a:p>
            <a:endParaRPr lang="zh-CN" altLang="en-US" dirty="0"/>
          </a:p>
        </p:txBody>
      </p:sp>
    </p:spTree>
    <p:extLst>
      <p:ext uri="{BB962C8B-B14F-4D97-AF65-F5344CB8AC3E}">
        <p14:creationId xmlns:p14="http://schemas.microsoft.com/office/powerpoint/2010/main" val="3833412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344</TotalTime>
  <Words>223</Words>
  <Application>Microsoft Office PowerPoint</Application>
  <PresentationFormat>全屏显示(4:3)</PresentationFormat>
  <Paragraphs>5</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跋涉</vt:lpstr>
      <vt:lpstr>考试样张</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DADI</dc:creator>
  <cp:lastModifiedBy>DADI</cp:lastModifiedBy>
  <cp:revision>21</cp:revision>
  <dcterms:created xsi:type="dcterms:W3CDTF">2014-03-22T03:52:17Z</dcterms:created>
  <dcterms:modified xsi:type="dcterms:W3CDTF">2014-05-19T13:09:31Z</dcterms:modified>
</cp:coreProperties>
</file>