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81" d="100"/>
          <a:sy n="81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2014/5/18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2250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338</TotalTime>
  <Words>2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跋涉</vt:lpstr>
      <vt:lpstr>考试样张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DADI</cp:lastModifiedBy>
  <cp:revision>20</cp:revision>
  <dcterms:created xsi:type="dcterms:W3CDTF">2014-03-22T03:52:17Z</dcterms:created>
  <dcterms:modified xsi:type="dcterms:W3CDTF">2014-05-18T10:57:25Z</dcterms:modified>
</cp:coreProperties>
</file>