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92150"/>
            <a:ext cx="7772400" cy="1470025"/>
          </a:xfrm>
        </p:spPr>
        <p:txBody>
          <a:bodyPr/>
          <a:lstStyle/>
          <a:p>
            <a:r>
              <a:rPr lang="zh-CN" altLang="en-US" sz="4800" b="1">
                <a:latin typeface="华文行楷" pitchFamily="2" charset="-122"/>
                <a:ea typeface="华文行楷" pitchFamily="2" charset="-122"/>
              </a:rPr>
              <a:t>四月 玩遍国内赏杜鹃胜地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95288" y="2565400"/>
            <a:ext cx="822960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月开始踏入赏杜鹃的最佳时节，在各个赏杜鹃胜地，漫山遍野的杜鹃花开得如火如荼，声势可谓最为浩大，可列为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清明</a:t>
            </a:r>
            <a:r>
              <a:rPr lang="zh-CN" altLang="en-US" sz="3200" b="1"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小长假出行的重点之一，从现在起到五一前后都将是杜鹃花的最佳赏花期。 </a:t>
            </a:r>
          </a:p>
        </p:txBody>
      </p:sp>
    </p:spTree>
    <p:extLst>
      <p:ext uri="{BB962C8B-B14F-4D97-AF65-F5344CB8AC3E}">
        <p14:creationId xmlns:p14="http://schemas.microsoft.com/office/powerpoint/2010/main" val="405017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井冈山绚丽杜鹃</a:t>
            </a:r>
            <a:r>
              <a:rPr lang="zh-CN" altLang="en-US"/>
              <a:t> </a:t>
            </a:r>
          </a:p>
        </p:txBody>
      </p:sp>
      <p:pic>
        <p:nvPicPr>
          <p:cNvPr id="3076" name="Picture 4" descr="江西井冈山 壮观的“十里杜鹃花长廊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484313"/>
            <a:ext cx="648017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43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井冈山绚丽杜鹃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8229600" cy="452596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800" b="1"/>
              <a:t>江西井冈山</a:t>
            </a:r>
          </a:p>
          <a:p>
            <a:pPr>
              <a:lnSpc>
                <a:spcPct val="110000"/>
              </a:lnSpc>
            </a:pPr>
            <a:r>
              <a:rPr lang="zh-CN" altLang="en-US" sz="2800" b="1"/>
              <a:t>观赏期：</a:t>
            </a:r>
            <a:r>
              <a:rPr lang="en-US" altLang="zh-CN" sz="2800" b="1"/>
              <a:t>3</a:t>
            </a:r>
            <a:r>
              <a:rPr lang="zh-CN" altLang="en-US" sz="2800" b="1"/>
              <a:t>月下旬到</a:t>
            </a:r>
            <a:r>
              <a:rPr lang="en-US" altLang="zh-CN" sz="2800" b="1"/>
              <a:t>5</a:t>
            </a:r>
            <a:r>
              <a:rPr lang="zh-CN" altLang="en-US" sz="2800" b="1"/>
              <a:t>月下旬</a:t>
            </a:r>
            <a:endParaRPr lang="zh-CN" altLang="en-US" sz="2800"/>
          </a:p>
          <a:p>
            <a:pPr>
              <a:lnSpc>
                <a:spcPct val="110000"/>
              </a:lnSpc>
            </a:pPr>
            <a:r>
              <a:rPr lang="zh-CN" altLang="en-US" sz="2800"/>
              <a:t>杜鹃花是井冈山的市花，目前已查明的有</a:t>
            </a:r>
            <a:r>
              <a:rPr lang="en-US" altLang="zh-CN" sz="2800"/>
              <a:t>32</a:t>
            </a:r>
            <a:r>
              <a:rPr lang="zh-CN" altLang="en-US" sz="2800"/>
              <a:t>种，主要有开白花的江西杜鹃、开红花的映山红、开粉红色的鹿角杜鹃、云锦杜鹃、开粉红至白花的猴头杜鹃、开淡红紫色花的红毛杜鹃，还有井冈山所特有的珍稀树种</a:t>
            </a:r>
            <a:r>
              <a:rPr lang="en-US" altLang="zh-CN" sz="2800"/>
              <a:t>——</a:t>
            </a:r>
            <a:r>
              <a:rPr lang="zh-CN" altLang="en-US" sz="2800"/>
              <a:t>淡紫红色花、具有香味的井冈山杜鹃等。 </a:t>
            </a:r>
          </a:p>
        </p:txBody>
      </p:sp>
    </p:spTree>
    <p:extLst>
      <p:ext uri="{BB962C8B-B14F-4D97-AF65-F5344CB8AC3E}">
        <p14:creationId xmlns:p14="http://schemas.microsoft.com/office/powerpoint/2010/main" val="283033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3959225" cy="561657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2400" b="1"/>
              <a:t>最靓风景线</a:t>
            </a:r>
          </a:p>
          <a:p>
            <a:pPr>
              <a:lnSpc>
                <a:spcPct val="140000"/>
              </a:lnSpc>
            </a:pPr>
            <a:r>
              <a:rPr lang="zh-CN" altLang="en-US" sz="2400" b="1"/>
              <a:t>春季到井冈山，一定要到笔架山一睹“十里杜鹃花长廊”的壮观。“十里杜鹃花长廊”绵亘在笔架山</a:t>
            </a:r>
            <a:r>
              <a:rPr lang="en-US" altLang="zh-CN" sz="2400" b="1"/>
              <a:t>17</a:t>
            </a:r>
            <a:r>
              <a:rPr lang="zh-CN" altLang="en-US" sz="2400" b="1"/>
              <a:t>峰的峰脊上，沿着悬崖陡峭的山脊，在七八米高的虬曲盘错的枝干上，各色盛开的杜鹃，叫人目迷神醉！</a:t>
            </a:r>
          </a:p>
        </p:txBody>
      </p:sp>
      <p:pic>
        <p:nvPicPr>
          <p:cNvPr id="5124" name="Picture 4" descr="江西井冈山 壮观的“十里杜鹃花长廊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981075"/>
            <a:ext cx="36623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03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Microsoft Office PowerPoint</Application>
  <PresentationFormat>全屏显示(4:3)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四月 玩遍国内赏杜鹃胜地</vt:lpstr>
      <vt:lpstr>井冈山绚丽杜鹃 </vt:lpstr>
      <vt:lpstr>井冈山绚丽杜鹃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四月 玩遍国内赏杜鹃胜地</dc:title>
  <dc:creator>Administrator</dc:creator>
  <cp:lastModifiedBy>微软用户</cp:lastModifiedBy>
  <cp:revision>1</cp:revision>
  <dcterms:created xsi:type="dcterms:W3CDTF">2012-09-14T09:06:59Z</dcterms:created>
  <dcterms:modified xsi:type="dcterms:W3CDTF">2012-09-14T09:07:28Z</dcterms:modified>
</cp:coreProperties>
</file>