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2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404813"/>
            <a:ext cx="7772400" cy="1470025"/>
          </a:xfrm>
        </p:spPr>
        <p:txBody>
          <a:bodyPr/>
          <a:lstStyle/>
          <a:p>
            <a:endParaRPr lang="zh-CN" altLang="zh-CN"/>
          </a:p>
        </p:txBody>
      </p:sp>
      <p:pic>
        <p:nvPicPr>
          <p:cNvPr id="2053" name="Picture 5" descr="全球变暖造就北极天然心形湖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844675"/>
            <a:ext cx="6192838" cy="464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57272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549275"/>
            <a:ext cx="8229600" cy="5792788"/>
          </a:xfrm>
        </p:spPr>
        <p:txBody>
          <a:bodyPr>
            <a:normAutofit lnSpcReduction="10000"/>
          </a:bodyPr>
          <a:lstStyle/>
          <a:p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北京时间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月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21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日消息，据英国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每日邮报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报道，按说，严寒的北极看起来不像一个能找到浪漫的风景的地方，但事实正好相反，大自然选择这处寒冷而美丽的北极地带，留下它的惊人杰作</a:t>
            </a:r>
            <a:r>
              <a:rPr lang="en-US" altLang="zh-CN" sz="2400">
                <a:latin typeface="Arial"/>
                <a:ea typeface="楷体_GB2312" pitchFamily="49" charset="-122"/>
              </a:rPr>
              <a:t>——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一个心形湖。</a:t>
            </a:r>
          </a:p>
          <a:p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随着气候变暖，覆盖在这个地区的冰层慢慢融化，冰川在缩小过程中留下的冰块，在地面上开凿出一个心形洼地。这个心形洼地的面积大约是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120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英尺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×90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英尺，里面充满了雨水和冰雪融水。</a:t>
            </a:r>
          </a:p>
          <a:p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法国摄影师布鲁诺</a:t>
            </a:r>
            <a:r>
              <a:rPr lang="en-US" altLang="zh-CN" sz="2400">
                <a:latin typeface="Arial"/>
                <a:ea typeface="楷体_GB2312" pitchFamily="49" charset="-122"/>
              </a:rPr>
              <a:t>·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马卓德在斯瓦尔巴特群岛的最大岛</a:t>
            </a:r>
            <a:r>
              <a:rPr lang="en-US" altLang="zh-CN" sz="2400">
                <a:latin typeface="Arial"/>
                <a:ea typeface="楷体_GB2312" pitchFamily="49" charset="-122"/>
              </a:rPr>
              <a:t>——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斯匹次卑尔根岛拍到了这张令人震惊的北极风景照。这座距离北极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620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英里的挪威小岛，是地球上最靠近北部的人类居留地，不过这里的人口数量远不及北极熊的数量。</a:t>
            </a:r>
          </a:p>
          <a:p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阿伯里斯特维斯大学的贝恩</a:t>
            </a:r>
            <a:r>
              <a:rPr lang="en-US" altLang="zh-CN" sz="2400">
                <a:latin typeface="Arial"/>
                <a:ea typeface="楷体_GB2312" pitchFamily="49" charset="-122"/>
              </a:rPr>
              <a:t>·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霍伯德博士说：</a:t>
            </a:r>
            <a:r>
              <a:rPr lang="zh-CN" altLang="en-US" sz="2400">
                <a:latin typeface="Arial"/>
                <a:ea typeface="楷体_GB2312" pitchFamily="49" charset="-122"/>
              </a:rPr>
              <a:t>“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这座群岛上的所有冰川的面积都在不断缩小，但是这种心形湖实属罕见。要发现另一个这样的湖并不容易。</a:t>
            </a:r>
            <a:r>
              <a:rPr lang="zh-CN" altLang="en-US" sz="2400">
                <a:latin typeface="Arial"/>
                <a:ea typeface="楷体_GB2312" pitchFamily="49" charset="-122"/>
              </a:rPr>
              <a:t>”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410763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227</Words>
  <Application>Microsoft Office PowerPoint</Application>
  <PresentationFormat>全屏显示(4:3)</PresentationFormat>
  <Paragraphs>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微软用户</cp:lastModifiedBy>
  <cp:revision>2</cp:revision>
  <dcterms:created xsi:type="dcterms:W3CDTF">2012-09-14T08:11:07Z</dcterms:created>
  <dcterms:modified xsi:type="dcterms:W3CDTF">2012-09-14T08:16:02Z</dcterms:modified>
</cp:coreProperties>
</file>