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y y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0"/>
            <a:ext cx="5435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39713" y="476250"/>
            <a:ext cx="3108325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楷体_GB2312" pitchFamily="49" charset="-122"/>
              </a:rPr>
              <a:t>本是美好的夕阳，安静的时刻，谁看到这一幕还会平静。生命被本该养给它的事物杀害，然后被遗弃。它们痛苦的看着眼前的水却难以呼吸，也许它们不明白是什么杀害了它们。</a:t>
            </a:r>
          </a:p>
        </p:txBody>
      </p:sp>
    </p:spTree>
    <p:extLst>
      <p:ext uri="{BB962C8B-B14F-4D97-AF65-F5344CB8AC3E}">
        <p14:creationId xmlns:p14="http://schemas.microsoft.com/office/powerpoint/2010/main" val="3783290759"/>
      </p:ext>
    </p:extLst>
  </p:cSld>
  <p:clrMapOvr>
    <a:masterClrMapping/>
  </p:clrMapOvr>
  <p:transition advTm="1436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未命名 y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29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932363" y="260350"/>
            <a:ext cx="3816350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楷体_GB2312" pitchFamily="49" charset="-122"/>
              </a:rPr>
              <a:t>这是一只鸟，请看清楚这是一只鸟。石油污染了它的羽毛，吞噬了它的眼睛，还有生命。也许它挣扎过，呐喊过，却依旧挣不掉那满身的污浊。这本该属于海底的石油怎么会碰触这天上的飞鸟呢？是人类的力量。被侵染后它又坚持了多久呢？那一定让它很痛苦，或许它也不想见证这罪恶，源自人类的罪恶。</a:t>
            </a:r>
          </a:p>
        </p:txBody>
      </p:sp>
    </p:spTree>
    <p:extLst>
      <p:ext uri="{BB962C8B-B14F-4D97-AF65-F5344CB8AC3E}">
        <p14:creationId xmlns:p14="http://schemas.microsoft.com/office/powerpoint/2010/main" val="886838931"/>
      </p:ext>
    </p:extLst>
  </p:cSld>
  <p:clrMapOvr>
    <a:masterClrMapping/>
  </p:clrMapOvr>
  <p:transition advTm="1948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2012-09-14T08:21:51Z</dcterms:created>
  <dcterms:modified xsi:type="dcterms:W3CDTF">2012-09-15T10:42:35Z</dcterms:modified>
</cp:coreProperties>
</file>