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6" r:id="rId3"/>
    <p:sldId id="257" r:id="rId4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E7F2"/>
    <a:srgbClr val="FBD49C"/>
    <a:srgbClr val="FBFF00"/>
    <a:srgbClr val="FBA97D"/>
    <a:srgbClr val="FAC798"/>
    <a:srgbClr val="FAEAC7"/>
    <a:srgbClr val="D7860F"/>
    <a:srgbClr val="F4F78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2" d="100"/>
          <a:sy n="102" d="100"/>
        </p:scale>
        <p:origin x="-228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DC6A70-9BD0-46E5-A61E-6C980A0BA4B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5943515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DB2355-51B0-4EB7-94EC-09281E40DB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182542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06E8CA-EB42-4495-9EAF-66DED1E32D9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4590464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13C883-A1CE-4A12-87FC-6CA543E79FE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378653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087FC8-3F44-436D-BAFA-B985E1E8F05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474750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E0EEAF-EF49-46A3-BB24-9FB67D68684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3015310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4D634A-615B-4F57-81E5-6FC72FF0940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849077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5A7D5B-71CB-43DD-B727-2DCEEC54833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645636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F6978F-3CDF-4858-822F-3C6D7947C1E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386044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B083C4-3C6D-427D-9034-49DD769BB9C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735474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AD7652-84C5-4FF4-A3BA-24B4AAAEEEB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839926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FAEAC7"/>
            </a:gs>
            <a:gs pos="17000">
              <a:srgbClr val="FEE7F2"/>
            </a:gs>
            <a:gs pos="34000">
              <a:srgbClr val="FAC798"/>
            </a:gs>
            <a:gs pos="59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 smtClean="0">
                <a:ea typeface="宋体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 smtClean="0">
                <a:ea typeface="宋体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ea typeface="宋体" charset="-122"/>
              </a:defRPr>
            </a:lvl1pPr>
          </a:lstStyle>
          <a:p>
            <a:pPr>
              <a:defRPr/>
            </a:pPr>
            <a:fld id="{2F129837-A740-4352-80D2-F3088923175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 1"/>
          <p:cNvSpPr txBox="1">
            <a:spLocks/>
          </p:cNvSpPr>
          <p:nvPr/>
        </p:nvSpPr>
        <p:spPr bwMode="auto">
          <a:xfrm>
            <a:off x="685800" y="2130425"/>
            <a:ext cx="7772400" cy="147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zh-CN" altLang="en-US" sz="8800">
                <a:solidFill>
                  <a:schemeClr val="tx2"/>
                </a:solidFill>
                <a:latin typeface="隶书" pitchFamily="49" charset="-122"/>
                <a:ea typeface="隶书" pitchFamily="49" charset="-122"/>
              </a:rPr>
              <a:t>花样以色列</a:t>
            </a:r>
          </a:p>
        </p:txBody>
      </p:sp>
      <p:sp>
        <p:nvSpPr>
          <p:cNvPr id="3" name="副标题 2"/>
          <p:cNvSpPr txBox="1">
            <a:spLocks/>
          </p:cNvSpPr>
          <p:nvPr/>
        </p:nvSpPr>
        <p:spPr>
          <a:xfrm>
            <a:off x="2268538" y="4292600"/>
            <a:ext cx="6400800" cy="1752600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buFontTx/>
              <a:buChar char="•"/>
            </a:pPr>
            <a:r>
              <a:rPr lang="zh-CN" altLang="en-US" sz="4800" b="1">
                <a:solidFill>
                  <a:srgbClr val="000000"/>
                </a:solidFill>
              </a:rPr>
              <a:t>藏不住的风情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913" y="836613"/>
            <a:ext cx="6810375" cy="5372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950" y="742950"/>
            <a:ext cx="7658100" cy="5372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 主题​​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 主题​​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主题​​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​​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​​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​​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​​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​​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​​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​​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​​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​​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​​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​​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</TotalTime>
  <Words>6</Words>
  <Application>Microsoft Office PowerPoint</Application>
  <PresentationFormat>全屏显示(4:3)</PresentationFormat>
  <Paragraphs>2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8" baseType="lpstr">
      <vt:lpstr>Arial</vt:lpstr>
      <vt:lpstr>Calibri</vt:lpstr>
      <vt:lpstr>宋体</vt:lpstr>
      <vt:lpstr>隶书</vt:lpstr>
      <vt:lpstr>Office 主题​​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Administrator</dc:creator>
  <cp:lastModifiedBy>SkyUN.Org</cp:lastModifiedBy>
  <cp:revision>2</cp:revision>
  <cp:lastPrinted>1601-01-01T00:00:00Z</cp:lastPrinted>
  <dcterms:created xsi:type="dcterms:W3CDTF">1601-01-01T00:00:00Z</dcterms:created>
  <dcterms:modified xsi:type="dcterms:W3CDTF">2012-11-07T08:52:42Z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