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6000" b="1" dirty="0"/>
              <a:t>美联储出台新一轮刺激</a:t>
            </a:r>
            <a:r>
              <a:rPr lang="zh-CN" altLang="en-US" sz="6000" b="1" dirty="0" smtClean="0"/>
              <a:t>政策以</a:t>
            </a:r>
            <a:r>
              <a:rPr lang="zh-CN" altLang="en-US" sz="6000" b="1" dirty="0"/>
              <a:t>提振经济</a:t>
            </a:r>
            <a:endParaRPr lang="zh-CN" altLang="en-US" sz="6000" dirty="0"/>
          </a:p>
        </p:txBody>
      </p:sp>
    </p:spTree>
    <p:extLst>
      <p:ext uri="{BB962C8B-B14F-4D97-AF65-F5344CB8AC3E}">
        <p14:creationId xmlns:p14="http://schemas.microsoft.com/office/powerpoint/2010/main" val="137714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        新华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网华盛顿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13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日电美国联邦储备委员会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13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日宣布，为了刺激经济复苏和就业市场改善，将进行新一轮资产购买计划，并将超低的联邦基金利率指引延长至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2015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年年中。</a:t>
            </a:r>
          </a:p>
          <a:p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　　美联储当天在结束为期两天的货币政策例会后发表声明说，美联储担心，如果不进一步放宽货币政策，经济增长的强度将不足以带来就业市场的持续改善。</a:t>
            </a:r>
          </a:p>
          <a:p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87927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59</Words>
  <Application>Microsoft Office PowerPoint</Application>
  <PresentationFormat>全屏显示(4:3)</PresentationFormat>
  <Paragraphs>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美联储出台新一轮刺激政策以提振经济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美联储出台新一轮刺激政策以提振经济</dc:title>
  <dc:creator>Administrator</dc:creator>
  <cp:lastModifiedBy>微软用户</cp:lastModifiedBy>
  <cp:revision>2</cp:revision>
  <dcterms:created xsi:type="dcterms:W3CDTF">2012-09-14T03:22:10Z</dcterms:created>
  <dcterms:modified xsi:type="dcterms:W3CDTF">2012-09-14T07:30:55Z</dcterms:modified>
</cp:coreProperties>
</file>